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6" r:id="rId3"/>
    <p:sldId id="281" r:id="rId4"/>
    <p:sldId id="287" r:id="rId5"/>
    <p:sldId id="386" r:id="rId6"/>
    <p:sldId id="277" r:id="rId7"/>
    <p:sldId id="387" r:id="rId8"/>
    <p:sldId id="363" r:id="rId9"/>
    <p:sldId id="391" r:id="rId10"/>
    <p:sldId id="382" r:id="rId11"/>
    <p:sldId id="388" r:id="rId12"/>
    <p:sldId id="389" r:id="rId13"/>
    <p:sldId id="390" r:id="rId14"/>
    <p:sldId id="392" r:id="rId15"/>
    <p:sldId id="385" r:id="rId16"/>
    <p:sldId id="393" r:id="rId1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551FE7F3-3A93-41A9-AD36-28B32A924D07}">
          <p14:sldIdLst>
            <p14:sldId id="256"/>
            <p14:sldId id="296"/>
          </p14:sldIdLst>
        </p14:section>
        <p14:section name="1. 강사소개" id="{DDF0B61D-A254-4C6B-9E36-5EF524CD192F}">
          <p14:sldIdLst>
            <p14:sldId id="281"/>
            <p14:sldId id="287"/>
            <p14:sldId id="386"/>
          </p14:sldIdLst>
        </p14:section>
        <p14:section name="2. 과정개요" id="{2B1DAD64-D3EA-47C4-90AD-AB552752CEA9}">
          <p14:sldIdLst>
            <p14:sldId id="277"/>
            <p14:sldId id="387"/>
          </p14:sldIdLst>
        </p14:section>
        <p14:section name="3. 주요 교육내용" id="{863C543D-7154-4103-96D9-96933CE3E5DC}">
          <p14:sldIdLst>
            <p14:sldId id="363"/>
            <p14:sldId id="391"/>
            <p14:sldId id="382"/>
            <p14:sldId id="388"/>
            <p14:sldId id="389"/>
            <p14:sldId id="390"/>
            <p14:sldId id="392"/>
          </p14:sldIdLst>
        </p14:section>
        <p14:section name="4. 당부 말씀" id="{6346B16A-2710-4DE3-ACB4-6AAAA7B8D3B0}">
          <p14:sldIdLst>
            <p14:sldId id="385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81F"/>
    <a:srgbClr val="313E4E"/>
    <a:srgbClr val="13A2CF"/>
    <a:srgbClr val="FFFFFF"/>
    <a:srgbClr val="01B5CC"/>
    <a:srgbClr val="3678AD"/>
    <a:srgbClr val="045FA4"/>
    <a:srgbClr val="90A9D0"/>
    <a:srgbClr val="2A3B70"/>
    <a:srgbClr val="2A3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168248-290D-724A-F027-81A14BF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1D3A4C-C232-F6E6-CCE3-6584F3045A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3A9DC-1D31-48AE-8DF5-0C434CF092AD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05DBDD-9ECB-1F02-D3F0-6FBC21F816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C4421-C35F-9C2A-EA0A-4DE4986991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F8220-83C6-4A5C-BF59-F058F0061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9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366FB-E6FF-4488-9EE1-A70D90B10FEF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204C7-06E5-4305-8DC2-069B7091E1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54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42EDD7-6B4B-E874-8DA5-294C621E0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69BC64A-D163-4FA9-AC15-9FF3015FD2BD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㈜</a:t>
            </a:r>
            <a:r>
              <a:rPr lang="ko-KR" altLang="en-US" dirty="0" err="1"/>
              <a:t>바인드소프트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자유형 192">
            <a:extLst>
              <a:ext uri="{FF2B5EF4-FFF2-40B4-BE49-F238E27FC236}">
                <a16:creationId xmlns:a16="http://schemas.microsoft.com/office/drawing/2014/main" id="{76202CAA-A25C-1176-AF4C-9EB0276E72DE}"/>
              </a:ext>
            </a:extLst>
          </p:cNvPr>
          <p:cNvSpPr/>
          <p:nvPr userDrawn="1"/>
        </p:nvSpPr>
        <p:spPr>
          <a:xfrm>
            <a:off x="507340" y="3125343"/>
            <a:ext cx="4342682" cy="20009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167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B4B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sz="2167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B4B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바인드소프트</a:t>
            </a:r>
            <a:endParaRPr lang="en-US" altLang="ko-KR" sz="216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B4B6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07340" y="2209980"/>
            <a:ext cx="8543925" cy="1325563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110000"/>
              </a:lnSpc>
              <a:defRPr lang="en-US" sz="3250" kern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66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3" cy="333489"/>
            <a:chOff x="442732" y="2762095"/>
            <a:chExt cx="1077342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1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8245869-2445-3052-A227-3E9C671DD62F}"/>
              </a:ext>
            </a:extLst>
          </p:cNvPr>
          <p:cNvGrpSpPr/>
          <p:nvPr userDrawn="1"/>
        </p:nvGrpSpPr>
        <p:grpSpPr>
          <a:xfrm>
            <a:off x="643688" y="1406134"/>
            <a:ext cx="8958861" cy="4066453"/>
            <a:chOff x="846751" y="1337490"/>
            <a:chExt cx="10972878" cy="4980621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4EA4F4C2-8988-F84B-DCCF-E82633B9969A}"/>
                </a:ext>
              </a:extLst>
            </p:cNvPr>
            <p:cNvCxnSpPr/>
            <p:nvPr userDrawn="1"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E44255A-F326-CBF1-71B9-D0C220B1CD75}"/>
                </a:ext>
              </a:extLst>
            </p:cNvPr>
            <p:cNvCxnSpPr/>
            <p:nvPr userDrawn="1"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753233F-2999-BE1D-F2A3-D27209B0386B}"/>
                </a:ext>
              </a:extLst>
            </p:cNvPr>
            <p:cNvCxnSpPr/>
            <p:nvPr userDrawn="1"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D5FCAF-177D-E826-9739-72EA9C9926CC}"/>
                </a:ext>
              </a:extLst>
            </p:cNvPr>
            <p:cNvSpPr/>
            <p:nvPr userDrawn="1"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A04EA79-4F35-7088-505F-C16AC43F8E8D}"/>
                </a:ext>
              </a:extLst>
            </p:cNvPr>
            <p:cNvSpPr/>
            <p:nvPr userDrawn="1"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A4055F5-9F55-79D4-C636-BBCAD7BD8FD9}"/>
                </a:ext>
              </a:extLst>
            </p:cNvPr>
            <p:cNvSpPr/>
            <p:nvPr userDrawn="1"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8E5D81-7055-8484-62D1-6F5B29CE38E2}"/>
                </a:ext>
              </a:extLst>
            </p:cNvPr>
            <p:cNvSpPr txBox="1"/>
            <p:nvPr userDrawn="1"/>
          </p:nvSpPr>
          <p:spPr>
            <a:xfrm>
              <a:off x="5733390" y="1922338"/>
              <a:ext cx="713096" cy="94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5B466E-CE65-83B2-51AF-70E2BF7DF607}"/>
                </a:ext>
              </a:extLst>
            </p:cNvPr>
            <p:cNvSpPr txBox="1"/>
            <p:nvPr userDrawn="1"/>
          </p:nvSpPr>
          <p:spPr>
            <a:xfrm>
              <a:off x="4106743" y="5087818"/>
              <a:ext cx="665977" cy="94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E9D47D-2FC5-CCA8-FD58-98C361512F90}"/>
                </a:ext>
              </a:extLst>
            </p:cNvPr>
            <p:cNvSpPr txBox="1"/>
            <p:nvPr userDrawn="1"/>
          </p:nvSpPr>
          <p:spPr>
            <a:xfrm>
              <a:off x="7520796" y="5089514"/>
              <a:ext cx="667939" cy="94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4CAEB6-62BA-ADA4-C695-D9A05973B959}"/>
                </a:ext>
              </a:extLst>
            </p:cNvPr>
            <p:cNvSpPr txBox="1"/>
            <p:nvPr userDrawn="1"/>
          </p:nvSpPr>
          <p:spPr>
            <a:xfrm>
              <a:off x="1095164" y="5067149"/>
              <a:ext cx="2858426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DC05A5-3AEC-1AB8-154E-3F04A8F2159B}"/>
                </a:ext>
              </a:extLst>
            </p:cNvPr>
            <p:cNvSpPr txBox="1"/>
            <p:nvPr userDrawn="1"/>
          </p:nvSpPr>
          <p:spPr>
            <a:xfrm>
              <a:off x="846751" y="4504157"/>
              <a:ext cx="2631309" cy="490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제목을 입력하세요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93EA43-7C87-1493-3B7D-04CB754D36DF}"/>
                </a:ext>
              </a:extLst>
            </p:cNvPr>
            <p:cNvSpPr txBox="1"/>
            <p:nvPr userDrawn="1"/>
          </p:nvSpPr>
          <p:spPr>
            <a:xfrm>
              <a:off x="8961203" y="5060375"/>
              <a:ext cx="2858426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C993C-FCB6-04EC-F9B2-67BACEED1E75}"/>
                </a:ext>
              </a:extLst>
            </p:cNvPr>
            <p:cNvSpPr txBox="1"/>
            <p:nvPr userDrawn="1"/>
          </p:nvSpPr>
          <p:spPr>
            <a:xfrm>
              <a:off x="8511810" y="4467811"/>
              <a:ext cx="2637200" cy="490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613398-DCE3-F107-4A49-6E868830BF16}"/>
                </a:ext>
              </a:extLst>
            </p:cNvPr>
            <p:cNvSpPr txBox="1"/>
            <p:nvPr userDrawn="1"/>
          </p:nvSpPr>
          <p:spPr>
            <a:xfrm>
              <a:off x="7339159" y="1770377"/>
              <a:ext cx="2858426" cy="37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83D4AD-5CAB-0E05-7ACB-A65A6707E00D}"/>
                </a:ext>
              </a:extLst>
            </p:cNvPr>
            <p:cNvSpPr txBox="1"/>
            <p:nvPr userDrawn="1"/>
          </p:nvSpPr>
          <p:spPr>
            <a:xfrm>
              <a:off x="7168368" y="1337490"/>
              <a:ext cx="2631309" cy="490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3A666A-44CE-799A-39EB-12B04EAB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r="11205" b="450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729047" y="80945"/>
            <a:ext cx="8873502" cy="533544"/>
            <a:chOff x="374298" y="462291"/>
            <a:chExt cx="8190924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785718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ko-KR" altLang="en-US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  <a:r>
                <a:rPr lang="en-US" altLang="ko-KR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r>
                <a:rPr lang="ko-KR" altLang="en-US" sz="1083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6FA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타이틀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374298" y="462291"/>
              <a:ext cx="213608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r>
                <a:rPr lang="en-US" altLang="ko-KR" sz="3467" spc="-10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2" cy="333489"/>
            <a:chOff x="442732" y="2762095"/>
            <a:chExt cx="1077341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0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D2FE49C-337E-71DB-3DB0-C5C224F53E10}"/>
              </a:ext>
            </a:extLst>
          </p:cNvPr>
          <p:cNvSpPr txBox="1"/>
          <p:nvPr userDrawn="1"/>
        </p:nvSpPr>
        <p:spPr>
          <a:xfrm>
            <a:off x="566249" y="2413929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rgbClr val="313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CB87F-D2C6-F366-06C0-79126EAC6C1C}"/>
              </a:ext>
            </a:extLst>
          </p:cNvPr>
          <p:cNvSpPr txBox="1"/>
          <p:nvPr userDrawn="1"/>
        </p:nvSpPr>
        <p:spPr>
          <a:xfrm>
            <a:off x="280882" y="1190770"/>
            <a:ext cx="2109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313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Q.</a:t>
            </a:r>
            <a:endParaRPr lang="ko-KR" altLang="en-US" sz="8000" b="1" dirty="0">
              <a:solidFill>
                <a:srgbClr val="313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18DCAD-BEA8-037C-48F1-FE89D255CE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0" y="0"/>
            <a:ext cx="99048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7D16F4-F047-0551-8143-815E9A45D287}"/>
              </a:ext>
            </a:extLst>
          </p:cNvPr>
          <p:cNvSpPr txBox="1"/>
          <p:nvPr userDrawn="1"/>
        </p:nvSpPr>
        <p:spPr>
          <a:xfrm>
            <a:off x="2909888" y="2567817"/>
            <a:ext cx="6514604" cy="110799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7200" b="1" spc="6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52B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Q. </a:t>
            </a:r>
            <a:r>
              <a:rPr lang="ko-KR" altLang="en-US" sz="7200" b="1" spc="65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52B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질문하세요</a:t>
            </a:r>
            <a:endParaRPr lang="ko-KR" altLang="en-US" sz="5400" b="1" spc="65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4D4D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430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3A666A-44CE-799A-39EB-12B04EAB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r="11205" b="4504"/>
          <a:stretch/>
        </p:blipFill>
        <p:spPr>
          <a:xfrm>
            <a:off x="0" y="0"/>
            <a:ext cx="99060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2" cy="333489"/>
            <a:chOff x="442732" y="2762095"/>
            <a:chExt cx="1077341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0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4CB87F-D2C6-F366-06C0-79126EAC6C1C}"/>
              </a:ext>
            </a:extLst>
          </p:cNvPr>
          <p:cNvSpPr txBox="1"/>
          <p:nvPr userDrawn="1"/>
        </p:nvSpPr>
        <p:spPr>
          <a:xfrm>
            <a:off x="280882" y="1190770"/>
            <a:ext cx="55438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rgbClr val="313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Q. </a:t>
            </a:r>
            <a:r>
              <a:rPr lang="ko-KR" altLang="en-US" sz="6000" b="1" spc="-300" dirty="0">
                <a:solidFill>
                  <a:srgbClr val="313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질문하세요</a:t>
            </a:r>
            <a:endParaRPr lang="ko-KR" altLang="en-US" sz="8000" b="1" spc="-300" dirty="0">
              <a:solidFill>
                <a:srgbClr val="313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8000" b="1" dirty="0">
              <a:solidFill>
                <a:srgbClr val="313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9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id="{2F08EDFA-65BB-4ABF-2DF0-44FE20FD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1176" y="1766753"/>
            <a:ext cx="7354824" cy="50901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939D98-E7F4-488F-844C-CA2D558E16B4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289D5-1D99-AD07-D166-DC46F35941CB}"/>
              </a:ext>
            </a:extLst>
          </p:cNvPr>
          <p:cNvSpPr txBox="1"/>
          <p:nvPr userDrawn="1"/>
        </p:nvSpPr>
        <p:spPr>
          <a:xfrm>
            <a:off x="455644" y="623386"/>
            <a:ext cx="1567737" cy="80021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Bef>
                <a:spcPts val="867"/>
              </a:spcBef>
            </a:pPr>
            <a:r>
              <a:rPr lang="ko-KR" altLang="en-US" sz="5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ECD47-E76E-BD59-D8A2-71FD5AEE4BAA}"/>
              </a:ext>
            </a:extLst>
          </p:cNvPr>
          <p:cNvSpPr txBox="1"/>
          <p:nvPr userDrawn="1"/>
        </p:nvSpPr>
        <p:spPr>
          <a:xfrm>
            <a:off x="551150" y="1415067"/>
            <a:ext cx="1000274" cy="2000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Bef>
                <a:spcPts val="867"/>
              </a:spcBef>
            </a:pP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오리엔테이션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7E2F43-2D42-ED1A-6591-FEC029863C47}"/>
              </a:ext>
            </a:extLst>
          </p:cNvPr>
          <p:cNvGrpSpPr/>
          <p:nvPr userDrawn="1"/>
        </p:nvGrpSpPr>
        <p:grpSpPr>
          <a:xfrm>
            <a:off x="549102" y="2085227"/>
            <a:ext cx="1927167" cy="542340"/>
            <a:chOff x="506862" y="2356697"/>
            <a:chExt cx="2005531" cy="5643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13CD7-1848-03C9-6780-1D5DCD1E4CE8}"/>
                </a:ext>
              </a:extLst>
            </p:cNvPr>
            <p:cNvSpPr txBox="1"/>
            <p:nvPr/>
          </p:nvSpPr>
          <p:spPr>
            <a:xfrm>
              <a:off x="1124463" y="2426286"/>
              <a:ext cx="1387930" cy="41638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867"/>
                </a:spcBef>
              </a:pPr>
              <a:r>
                <a:rPr lang="ko-KR" altLang="en-US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강사소개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B207F7F-153D-D19F-5FC6-E1340ACC0581}"/>
                </a:ext>
              </a:extLst>
            </p:cNvPr>
            <p:cNvGrpSpPr/>
            <p:nvPr/>
          </p:nvGrpSpPr>
          <p:grpSpPr>
            <a:xfrm>
              <a:off x="506862" y="2356697"/>
              <a:ext cx="527077" cy="564395"/>
              <a:chOff x="2496339" y="3062826"/>
              <a:chExt cx="527077" cy="564395"/>
            </a:xfrm>
          </p:grpSpPr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18F7E924-A0EF-6351-E103-873527C2110E}"/>
                  </a:ext>
                </a:extLst>
              </p:cNvPr>
              <p:cNvSpPr/>
              <p:nvPr/>
            </p:nvSpPr>
            <p:spPr>
              <a:xfrm>
                <a:off x="2496339" y="3062826"/>
                <a:ext cx="527077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>
                <a:gsLst>
                  <a:gs pos="0">
                    <a:srgbClr val="0987B9"/>
                  </a:gs>
                  <a:gs pos="100000">
                    <a:srgbClr val="027FB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C1356AE9-ABE2-EF9E-E42E-E952610F59B3}"/>
                  </a:ext>
                </a:extLst>
              </p:cNvPr>
              <p:cNvSpPr/>
              <p:nvPr/>
            </p:nvSpPr>
            <p:spPr>
              <a:xfrm flipH="1">
                <a:off x="2496339" y="3062826"/>
                <a:ext cx="527076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 flip="none" rotWithShape="1">
                <a:gsLst>
                  <a:gs pos="56000">
                    <a:schemeClr val="bg1">
                      <a:alpha val="0"/>
                    </a:schemeClr>
                  </a:gs>
                  <a:gs pos="0">
                    <a:schemeClr val="bg1">
                      <a:alpha val="45000"/>
                    </a:schemeClr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55F6D-B864-8391-0ECB-BD20A961AA1E}"/>
                  </a:ext>
                </a:extLst>
              </p:cNvPr>
              <p:cNvSpPr txBox="1"/>
              <p:nvPr/>
            </p:nvSpPr>
            <p:spPr>
              <a:xfrm>
                <a:off x="2629759" y="3067404"/>
                <a:ext cx="260236" cy="5552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 latinLnBrk="0">
                  <a:spcBef>
                    <a:spcPts val="800"/>
                  </a:spcBef>
                  <a:defRPr sz="3200">
                    <a:solidFill>
                      <a:prstClr val="white"/>
                    </a:solidFill>
                    <a:latin typeface="KoPub바탕체 Bold" pitchFamily="18" charset="-127"/>
                    <a:ea typeface="KoPub바탕체 Bold" pitchFamily="18" charset="-127"/>
                  </a:defRPr>
                </a:lvl1pPr>
              </a:lstStyle>
              <a:p>
                <a:r>
                  <a:rPr lang="en-US" altLang="ko-KR" sz="3467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3467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10209-DAB7-8570-12E3-C6A36BC458A8}"/>
              </a:ext>
            </a:extLst>
          </p:cNvPr>
          <p:cNvGrpSpPr/>
          <p:nvPr userDrawn="1"/>
        </p:nvGrpSpPr>
        <p:grpSpPr>
          <a:xfrm>
            <a:off x="549102" y="3022396"/>
            <a:ext cx="2044186" cy="542340"/>
            <a:chOff x="506862" y="2356697"/>
            <a:chExt cx="2127302" cy="5643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2924F0-0F95-A4C3-0BCA-6D692FCAA5A0}"/>
                </a:ext>
              </a:extLst>
            </p:cNvPr>
            <p:cNvSpPr txBox="1"/>
            <p:nvPr/>
          </p:nvSpPr>
          <p:spPr>
            <a:xfrm>
              <a:off x="1124460" y="2426286"/>
              <a:ext cx="1509704" cy="41638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867"/>
                </a:spcBef>
              </a:pPr>
              <a:r>
                <a:rPr lang="ko-KR" altLang="en-US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 개요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9A0E5A-48FD-E690-1A56-DF772E95A229}"/>
                </a:ext>
              </a:extLst>
            </p:cNvPr>
            <p:cNvGrpSpPr/>
            <p:nvPr/>
          </p:nvGrpSpPr>
          <p:grpSpPr>
            <a:xfrm>
              <a:off x="506862" y="2356697"/>
              <a:ext cx="527077" cy="564395"/>
              <a:chOff x="2496339" y="3062826"/>
              <a:chExt cx="527077" cy="564395"/>
            </a:xfrm>
          </p:grpSpPr>
          <p:sp>
            <p:nvSpPr>
              <p:cNvPr id="18" name="사각형: 둥근 위쪽 모서리 17">
                <a:extLst>
                  <a:ext uri="{FF2B5EF4-FFF2-40B4-BE49-F238E27FC236}">
                    <a16:creationId xmlns:a16="http://schemas.microsoft.com/office/drawing/2014/main" id="{16D7B8E1-5FB0-A7B3-E335-2CF0C47998F9}"/>
                  </a:ext>
                </a:extLst>
              </p:cNvPr>
              <p:cNvSpPr/>
              <p:nvPr/>
            </p:nvSpPr>
            <p:spPr>
              <a:xfrm>
                <a:off x="2496339" y="3062826"/>
                <a:ext cx="527077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>
                <a:gsLst>
                  <a:gs pos="0">
                    <a:srgbClr val="0987B9"/>
                  </a:gs>
                  <a:gs pos="100000">
                    <a:srgbClr val="027FB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사각형: 둥근 위쪽 모서리 18">
                <a:extLst>
                  <a:ext uri="{FF2B5EF4-FFF2-40B4-BE49-F238E27FC236}">
                    <a16:creationId xmlns:a16="http://schemas.microsoft.com/office/drawing/2014/main" id="{3A1AF8E7-18CA-B119-4E95-83460F65AC54}"/>
                  </a:ext>
                </a:extLst>
              </p:cNvPr>
              <p:cNvSpPr/>
              <p:nvPr/>
            </p:nvSpPr>
            <p:spPr>
              <a:xfrm flipH="1">
                <a:off x="2496339" y="3062826"/>
                <a:ext cx="527076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 flip="none" rotWithShape="1">
                <a:gsLst>
                  <a:gs pos="56000">
                    <a:schemeClr val="bg1">
                      <a:alpha val="0"/>
                    </a:schemeClr>
                  </a:gs>
                  <a:gs pos="0">
                    <a:schemeClr val="bg1">
                      <a:alpha val="45000"/>
                    </a:schemeClr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ECD6-1600-504A-D1B1-B3B64329AE2F}"/>
                  </a:ext>
                </a:extLst>
              </p:cNvPr>
              <p:cNvSpPr txBox="1"/>
              <p:nvPr/>
            </p:nvSpPr>
            <p:spPr>
              <a:xfrm>
                <a:off x="2629758" y="3067404"/>
                <a:ext cx="260236" cy="5552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 latinLnBrk="0">
                  <a:spcBef>
                    <a:spcPts val="800"/>
                  </a:spcBef>
                  <a:defRPr sz="3200">
                    <a:solidFill>
                      <a:prstClr val="white"/>
                    </a:solidFill>
                    <a:latin typeface="KoPub바탕체 Bold" pitchFamily="18" charset="-127"/>
                    <a:ea typeface="KoPub바탕체 Bold" pitchFamily="18" charset="-127"/>
                  </a:defRPr>
                </a:lvl1pPr>
              </a:lstStyle>
              <a:p>
                <a:r>
                  <a:rPr lang="en-US" altLang="ko-KR" sz="3467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349062-B1C0-ABCF-2C38-F1D244646EFD}"/>
              </a:ext>
            </a:extLst>
          </p:cNvPr>
          <p:cNvGrpSpPr/>
          <p:nvPr userDrawn="1"/>
        </p:nvGrpSpPr>
        <p:grpSpPr>
          <a:xfrm>
            <a:off x="549101" y="3959567"/>
            <a:ext cx="2711034" cy="542340"/>
            <a:chOff x="506862" y="2356697"/>
            <a:chExt cx="2821281" cy="5643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04956D-D732-BA3A-56E2-6668827067A2}"/>
                </a:ext>
              </a:extLst>
            </p:cNvPr>
            <p:cNvSpPr txBox="1"/>
            <p:nvPr/>
          </p:nvSpPr>
          <p:spPr>
            <a:xfrm>
              <a:off x="1124463" y="2426286"/>
              <a:ext cx="2203680" cy="41638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867"/>
                </a:spcBef>
              </a:pPr>
              <a:r>
                <a:rPr lang="ko-KR" altLang="en-US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 교육내용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0B9E882-2914-D74F-BFF1-4B17C789BBE4}"/>
                </a:ext>
              </a:extLst>
            </p:cNvPr>
            <p:cNvGrpSpPr/>
            <p:nvPr/>
          </p:nvGrpSpPr>
          <p:grpSpPr>
            <a:xfrm>
              <a:off x="506862" y="2356697"/>
              <a:ext cx="527077" cy="564395"/>
              <a:chOff x="2496339" y="3062826"/>
              <a:chExt cx="527077" cy="564395"/>
            </a:xfrm>
          </p:grpSpPr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3F022887-5A1C-B1FB-F931-038BA90E6FB4}"/>
                  </a:ext>
                </a:extLst>
              </p:cNvPr>
              <p:cNvSpPr/>
              <p:nvPr/>
            </p:nvSpPr>
            <p:spPr>
              <a:xfrm>
                <a:off x="2496339" y="3062826"/>
                <a:ext cx="527077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>
                <a:gsLst>
                  <a:gs pos="0">
                    <a:srgbClr val="0987B9"/>
                  </a:gs>
                  <a:gs pos="100000">
                    <a:srgbClr val="027FB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ED56A3B7-AD20-64C9-4E19-A615553A4586}"/>
                  </a:ext>
                </a:extLst>
              </p:cNvPr>
              <p:cNvSpPr/>
              <p:nvPr/>
            </p:nvSpPr>
            <p:spPr>
              <a:xfrm flipH="1">
                <a:off x="2496339" y="3062826"/>
                <a:ext cx="527076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 flip="none" rotWithShape="1">
                <a:gsLst>
                  <a:gs pos="56000">
                    <a:schemeClr val="bg1">
                      <a:alpha val="0"/>
                    </a:schemeClr>
                  </a:gs>
                  <a:gs pos="0">
                    <a:schemeClr val="bg1">
                      <a:alpha val="45000"/>
                    </a:schemeClr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616E09-13F0-16D2-79A4-DE24193D8609}"/>
                  </a:ext>
                </a:extLst>
              </p:cNvPr>
              <p:cNvSpPr txBox="1"/>
              <p:nvPr/>
            </p:nvSpPr>
            <p:spPr>
              <a:xfrm>
                <a:off x="2629758" y="3067404"/>
                <a:ext cx="260237" cy="5552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 latinLnBrk="0">
                  <a:spcBef>
                    <a:spcPts val="800"/>
                  </a:spcBef>
                  <a:defRPr sz="3200">
                    <a:solidFill>
                      <a:prstClr val="white"/>
                    </a:solidFill>
                    <a:latin typeface="KoPub바탕체 Bold" pitchFamily="18" charset="-127"/>
                    <a:ea typeface="KoPub바탕체 Bold" pitchFamily="18" charset="-127"/>
                  </a:defRPr>
                </a:lvl1pPr>
              </a:lstStyle>
              <a:p>
                <a:r>
                  <a:rPr lang="en-US" altLang="ko-KR" sz="3467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F69093C-B82A-1388-2916-DDBCB90CFB71}"/>
              </a:ext>
            </a:extLst>
          </p:cNvPr>
          <p:cNvGrpSpPr/>
          <p:nvPr userDrawn="1"/>
        </p:nvGrpSpPr>
        <p:grpSpPr>
          <a:xfrm>
            <a:off x="549101" y="4747612"/>
            <a:ext cx="2044185" cy="746960"/>
            <a:chOff x="506862" y="2143755"/>
            <a:chExt cx="2127306" cy="7773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C150F1-750E-C674-6787-A684441F50CB}"/>
                </a:ext>
              </a:extLst>
            </p:cNvPr>
            <p:cNvSpPr txBox="1"/>
            <p:nvPr/>
          </p:nvSpPr>
          <p:spPr>
            <a:xfrm>
              <a:off x="1124461" y="2426287"/>
              <a:ext cx="1509707" cy="41638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867"/>
                </a:spcBef>
              </a:pPr>
              <a:r>
                <a:rPr lang="ko-KR" altLang="en-US" sz="2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당부 말씀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51E03F-120B-90AE-B0A4-F89DCD8A18DA}"/>
                </a:ext>
              </a:extLst>
            </p:cNvPr>
            <p:cNvSpPr txBox="1"/>
            <p:nvPr/>
          </p:nvSpPr>
          <p:spPr>
            <a:xfrm>
              <a:off x="535239" y="2143755"/>
              <a:ext cx="68" cy="17342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Bef>
                  <a:spcPts val="867"/>
                </a:spcBef>
              </a:pPr>
              <a:endParaRPr lang="ko-KR" altLang="en-US" sz="1083" spc="-6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1E0FE2A-3B72-387E-1B1D-552FF6BB5692}"/>
                </a:ext>
              </a:extLst>
            </p:cNvPr>
            <p:cNvGrpSpPr/>
            <p:nvPr/>
          </p:nvGrpSpPr>
          <p:grpSpPr>
            <a:xfrm>
              <a:off x="506862" y="2356697"/>
              <a:ext cx="527077" cy="564395"/>
              <a:chOff x="2496339" y="3062826"/>
              <a:chExt cx="527077" cy="564395"/>
            </a:xfrm>
          </p:grpSpPr>
          <p:sp>
            <p:nvSpPr>
              <p:cNvPr id="38" name="사각형: 둥근 위쪽 모서리 37">
                <a:extLst>
                  <a:ext uri="{FF2B5EF4-FFF2-40B4-BE49-F238E27FC236}">
                    <a16:creationId xmlns:a16="http://schemas.microsoft.com/office/drawing/2014/main" id="{FB7EE0D5-1ECF-54B9-DDFE-B247AF2D3ADE}"/>
                  </a:ext>
                </a:extLst>
              </p:cNvPr>
              <p:cNvSpPr/>
              <p:nvPr/>
            </p:nvSpPr>
            <p:spPr>
              <a:xfrm>
                <a:off x="2496339" y="3062826"/>
                <a:ext cx="527077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>
                <a:gsLst>
                  <a:gs pos="0">
                    <a:srgbClr val="0987B9"/>
                  </a:gs>
                  <a:gs pos="100000">
                    <a:srgbClr val="027FB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사각형: 둥근 위쪽 모서리 38">
                <a:extLst>
                  <a:ext uri="{FF2B5EF4-FFF2-40B4-BE49-F238E27FC236}">
                    <a16:creationId xmlns:a16="http://schemas.microsoft.com/office/drawing/2014/main" id="{A3D66EAC-2712-3FBB-29E1-E781C942572D}"/>
                  </a:ext>
                </a:extLst>
              </p:cNvPr>
              <p:cNvSpPr/>
              <p:nvPr/>
            </p:nvSpPr>
            <p:spPr>
              <a:xfrm flipH="1">
                <a:off x="2496339" y="3062826"/>
                <a:ext cx="527076" cy="564395"/>
              </a:xfrm>
              <a:prstGeom prst="round2SameRect">
                <a:avLst>
                  <a:gd name="adj1" fmla="val 6547"/>
                  <a:gd name="adj2" fmla="val 0"/>
                </a:avLst>
              </a:prstGeom>
              <a:gradFill flip="none" rotWithShape="1">
                <a:gsLst>
                  <a:gs pos="56000">
                    <a:schemeClr val="bg1">
                      <a:alpha val="0"/>
                    </a:schemeClr>
                  </a:gs>
                  <a:gs pos="0">
                    <a:schemeClr val="bg1">
                      <a:alpha val="45000"/>
                    </a:schemeClr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E23E1B-AE7D-05A9-05DF-9D8E62EAEDC5}"/>
                  </a:ext>
                </a:extLst>
              </p:cNvPr>
              <p:cNvSpPr txBox="1"/>
              <p:nvPr/>
            </p:nvSpPr>
            <p:spPr>
              <a:xfrm>
                <a:off x="2629758" y="3067404"/>
                <a:ext cx="260236" cy="5552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 latinLnBrk="0">
                  <a:spcBef>
                    <a:spcPts val="800"/>
                  </a:spcBef>
                  <a:defRPr sz="3200">
                    <a:solidFill>
                      <a:prstClr val="white"/>
                    </a:solidFill>
                    <a:latin typeface="KoPub바탕체 Bold" pitchFamily="18" charset="-127"/>
                    <a:ea typeface="KoPub바탕체 Bold" pitchFamily="18" charset="-127"/>
                  </a:defRPr>
                </a:lvl1pPr>
              </a:lstStyle>
              <a:p>
                <a:r>
                  <a:rPr lang="en-US" altLang="ko-KR" sz="3467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73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264C8-0216-0BB1-C868-488D05E9AA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1" y="0"/>
            <a:ext cx="9904899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702946B-C15E-4CCD-8D71-30238E75BEF7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F22F86-9BE3-07E2-A6EF-CF2CD03499D9}"/>
              </a:ext>
            </a:extLst>
          </p:cNvPr>
          <p:cNvCxnSpPr>
            <a:cxnSpLocks/>
          </p:cNvCxnSpPr>
          <p:nvPr userDrawn="1"/>
        </p:nvCxnSpPr>
        <p:spPr>
          <a:xfrm>
            <a:off x="1262534" y="3016955"/>
            <a:ext cx="7405217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7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4CCCB2-9A4B-6972-C627-A7AA42C40561}"/>
              </a:ext>
            </a:extLst>
          </p:cNvPr>
          <p:cNvGrpSpPr/>
          <p:nvPr userDrawn="1"/>
        </p:nvGrpSpPr>
        <p:grpSpPr>
          <a:xfrm>
            <a:off x="541594" y="1946897"/>
            <a:ext cx="1018474" cy="1090581"/>
            <a:chOff x="2496339" y="3062826"/>
            <a:chExt cx="527077" cy="564395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4A8DC458-FB0C-7EB9-1FFF-DB823542E8B1}"/>
                </a:ext>
              </a:extLst>
            </p:cNvPr>
            <p:cNvSpPr/>
            <p:nvPr/>
          </p:nvSpPr>
          <p:spPr>
            <a:xfrm>
              <a:off x="2496339" y="3062826"/>
              <a:ext cx="527077" cy="564395"/>
            </a:xfrm>
            <a:prstGeom prst="round2SameRect">
              <a:avLst>
                <a:gd name="adj1" fmla="val 6547"/>
                <a:gd name="adj2" fmla="val 0"/>
              </a:avLst>
            </a:prstGeom>
            <a:gradFill>
              <a:gsLst>
                <a:gs pos="0">
                  <a:srgbClr val="0987B9"/>
                </a:gs>
                <a:gs pos="100000">
                  <a:srgbClr val="027FB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6B83DA6-6682-5504-E8AF-BF3153B62CDC}"/>
                </a:ext>
              </a:extLst>
            </p:cNvPr>
            <p:cNvSpPr/>
            <p:nvPr/>
          </p:nvSpPr>
          <p:spPr>
            <a:xfrm flipH="1">
              <a:off x="2496339" y="3062826"/>
              <a:ext cx="527076" cy="564395"/>
            </a:xfrm>
            <a:prstGeom prst="round2SameRect">
              <a:avLst>
                <a:gd name="adj1" fmla="val 6547"/>
                <a:gd name="adj2" fmla="val 0"/>
              </a:avLst>
            </a:prstGeom>
            <a:gradFill flip="none" rotWithShape="1">
              <a:gsLst>
                <a:gs pos="56000">
                  <a:schemeClr val="bg1">
                    <a:alpha val="0"/>
                  </a:schemeClr>
                </a:gs>
                <a:gs pos="0">
                  <a:schemeClr val="bg1">
                    <a:alpha val="45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1655156" y="1829405"/>
            <a:ext cx="8543925" cy="1325563"/>
          </a:xfrm>
        </p:spPr>
        <p:txBody>
          <a:bodyPr>
            <a:normAutofit/>
          </a:bodyPr>
          <a:lstStyle>
            <a:lvl1pPr>
              <a:defRPr sz="477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679355" y="2098916"/>
            <a:ext cx="742950" cy="786539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ts val="800"/>
              </a:spcBef>
              <a:buNone/>
              <a:defRPr lang="ko-KR" altLang="en-US" sz="585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0" algn="ctr" defTabSz="914400" rtl="0" eaLnBrk="1" latinLnBrk="0" hangingPunct="1">
              <a:spcBef>
                <a:spcPts val="800"/>
              </a:spcBef>
              <a:defRPr lang="ko-KR" altLang="en-US" sz="585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  <a:cs typeface="+mn-cs"/>
              </a:defRPr>
            </a:lvl2pPr>
            <a:lvl3pPr marL="0" algn="ctr" defTabSz="914400" rtl="0" eaLnBrk="1" latinLnBrk="0" hangingPunct="1">
              <a:spcBef>
                <a:spcPts val="800"/>
              </a:spcBef>
              <a:defRPr lang="ko-KR" altLang="en-US" sz="585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  <a:cs typeface="+mn-cs"/>
              </a:defRPr>
            </a:lvl3pPr>
            <a:lvl4pPr marL="0" algn="ctr" defTabSz="914400" rtl="0" eaLnBrk="1" latinLnBrk="0" hangingPunct="1">
              <a:spcBef>
                <a:spcPts val="800"/>
              </a:spcBef>
              <a:defRPr lang="ko-KR" altLang="en-US" sz="585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  <a:cs typeface="+mn-cs"/>
              </a:defRPr>
            </a:lvl4pPr>
            <a:lvl5pPr marL="0" algn="ctr" defTabSz="914400" rtl="0" eaLnBrk="1" latinLnBrk="0" hangingPunct="1">
              <a:spcBef>
                <a:spcPts val="800"/>
              </a:spcBef>
              <a:defRPr lang="en-US" sz="585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바탕체 Bold" pitchFamily="18" charset="-127"/>
                <a:ea typeface="KoPub바탕체 Bold" pitchFamily="18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9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sp>
        <p:nvSpPr>
          <p:cNvPr id="29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57198" y="918392"/>
            <a:ext cx="8767763" cy="5437959"/>
          </a:xfr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Clr>
                <a:srgbClr val="FF3300"/>
              </a:buCl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D1E398C-0443-9750-C8BF-D06471F8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123" y="136524"/>
            <a:ext cx="6985778" cy="501649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8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글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457198" y="918392"/>
            <a:ext cx="8767763" cy="5437959"/>
          </a:xfr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Clr>
                <a:srgbClr val="FF3300"/>
              </a:buCl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sp>
        <p:nvSpPr>
          <p:cNvPr id="26" name="내용 개체 틀 25"/>
          <p:cNvSpPr>
            <a:spLocks noGrp="1"/>
          </p:cNvSpPr>
          <p:nvPr>
            <p:ph sz="quarter" idx="15"/>
          </p:nvPr>
        </p:nvSpPr>
        <p:spPr>
          <a:xfrm>
            <a:off x="457197" y="2267211"/>
            <a:ext cx="8767764" cy="4089140"/>
          </a:xfrm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231123" y="136524"/>
            <a:ext cx="6985778" cy="501649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1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3" cy="333489"/>
            <a:chOff x="442732" y="2762095"/>
            <a:chExt cx="1077342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1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F70D05-3B9B-B198-57A2-765174E9E655}"/>
              </a:ext>
            </a:extLst>
          </p:cNvPr>
          <p:cNvGrpSpPr/>
          <p:nvPr userDrawn="1"/>
        </p:nvGrpSpPr>
        <p:grpSpPr>
          <a:xfrm>
            <a:off x="551515" y="2269725"/>
            <a:ext cx="9055838" cy="2636052"/>
            <a:chOff x="800213" y="2065875"/>
            <a:chExt cx="10591574" cy="30830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7B300A1-6F31-F62F-72BF-851388359F18}"/>
                </a:ext>
              </a:extLst>
            </p:cNvPr>
            <p:cNvSpPr/>
            <p:nvPr userDrawn="1"/>
          </p:nvSpPr>
          <p:spPr>
            <a:xfrm>
              <a:off x="800213" y="2065875"/>
              <a:ext cx="3083088" cy="30830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05293EC-9026-B69C-115C-C5FDB72C7603}"/>
                </a:ext>
              </a:extLst>
            </p:cNvPr>
            <p:cNvSpPr/>
            <p:nvPr userDrawn="1"/>
          </p:nvSpPr>
          <p:spPr>
            <a:xfrm>
              <a:off x="4554456" y="2065875"/>
              <a:ext cx="3083088" cy="308308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5383889-2EDC-ABB1-7D7B-3BD387331EED}"/>
                </a:ext>
              </a:extLst>
            </p:cNvPr>
            <p:cNvSpPr/>
            <p:nvPr userDrawn="1"/>
          </p:nvSpPr>
          <p:spPr>
            <a:xfrm>
              <a:off x="8308699" y="2065875"/>
              <a:ext cx="3083088" cy="3083088"/>
            </a:xfrm>
            <a:prstGeom prst="ellipse">
              <a:avLst/>
            </a:prstGeom>
            <a:solidFill>
              <a:srgbClr val="00294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6F7562-63B5-BFD7-2C59-EECB1C44E342}"/>
                </a:ext>
              </a:extLst>
            </p:cNvPr>
            <p:cNvSpPr txBox="1"/>
            <p:nvPr userDrawn="1"/>
          </p:nvSpPr>
          <p:spPr>
            <a:xfrm>
              <a:off x="4005895" y="3407364"/>
              <a:ext cx="425966" cy="46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 Light" panose="02000403000000020004" pitchFamily="50" charset="-127"/>
                </a:rPr>
                <a:t>&gt;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42853E-9342-EA5E-E479-E0420A44ED0E}"/>
                </a:ext>
              </a:extLst>
            </p:cNvPr>
            <p:cNvSpPr txBox="1"/>
            <p:nvPr userDrawn="1"/>
          </p:nvSpPr>
          <p:spPr>
            <a:xfrm>
              <a:off x="7760138" y="3429000"/>
              <a:ext cx="425966" cy="46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 Light" panose="02000403000000020004" pitchFamily="50" charset="-127"/>
                </a:rPr>
                <a:t>&gt;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E59A8F-1001-F963-F4AC-A2454625EEDF}"/>
                </a:ext>
              </a:extLst>
            </p:cNvPr>
            <p:cNvSpPr txBox="1"/>
            <p:nvPr userDrawn="1"/>
          </p:nvSpPr>
          <p:spPr>
            <a:xfrm>
              <a:off x="992616" y="3429000"/>
              <a:ext cx="2698282" cy="46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b="1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086762-116E-8C42-B361-6D487F1FF582}"/>
                </a:ext>
              </a:extLst>
            </p:cNvPr>
            <p:cNvSpPr txBox="1"/>
            <p:nvPr userDrawn="1"/>
          </p:nvSpPr>
          <p:spPr>
            <a:xfrm>
              <a:off x="4746858" y="3429000"/>
              <a:ext cx="2698282" cy="46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ADA686-148C-B952-5827-F1E59963D5E3}"/>
                </a:ext>
              </a:extLst>
            </p:cNvPr>
            <p:cNvSpPr txBox="1"/>
            <p:nvPr userDrawn="1"/>
          </p:nvSpPr>
          <p:spPr>
            <a:xfrm>
              <a:off x="8501101" y="3429000"/>
              <a:ext cx="2698282" cy="46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51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3" cy="333489"/>
            <a:chOff x="442732" y="2762095"/>
            <a:chExt cx="1077342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1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DD1D9DA-90E8-1A96-859B-C689FD0DAD63}"/>
              </a:ext>
            </a:extLst>
          </p:cNvPr>
          <p:cNvGrpSpPr/>
          <p:nvPr userDrawn="1"/>
        </p:nvGrpSpPr>
        <p:grpSpPr>
          <a:xfrm>
            <a:off x="262890" y="2167031"/>
            <a:ext cx="9380220" cy="3175344"/>
            <a:chOff x="181864" y="1709897"/>
            <a:chExt cx="10317126" cy="350878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F13821A-2327-F018-A0F5-000A6DF7CC88}"/>
                </a:ext>
              </a:extLst>
            </p:cNvPr>
            <p:cNvSpPr/>
            <p:nvPr userDrawn="1"/>
          </p:nvSpPr>
          <p:spPr>
            <a:xfrm>
              <a:off x="181864" y="1709899"/>
              <a:ext cx="2041451" cy="350878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DE587D1-874C-2FE4-96B8-13C81CD91371}"/>
                </a:ext>
              </a:extLst>
            </p:cNvPr>
            <p:cNvSpPr/>
            <p:nvPr userDrawn="1"/>
          </p:nvSpPr>
          <p:spPr>
            <a:xfrm>
              <a:off x="181864" y="1709897"/>
              <a:ext cx="2041451" cy="604280"/>
            </a:xfrm>
            <a:prstGeom prst="rect">
              <a:avLst/>
            </a:prstGeom>
            <a:solidFill>
              <a:srgbClr val="0F429D">
                <a:lumMod val="20000"/>
                <a:lumOff val="80000"/>
              </a:srgbClr>
            </a:solidFill>
            <a:ln w="12700" cap="flat" cmpd="sng" algn="ctr">
              <a:solidFill>
                <a:srgbClr val="0F429D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3A0ED6A-E34C-5F97-FC88-1929BE82157A}"/>
                </a:ext>
              </a:extLst>
            </p:cNvPr>
            <p:cNvSpPr/>
            <p:nvPr userDrawn="1"/>
          </p:nvSpPr>
          <p:spPr>
            <a:xfrm>
              <a:off x="8457539" y="1709899"/>
              <a:ext cx="2041451" cy="350878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202DEE-1EE1-0FA6-2595-500C91D73363}"/>
                </a:ext>
              </a:extLst>
            </p:cNvPr>
            <p:cNvSpPr/>
            <p:nvPr userDrawn="1"/>
          </p:nvSpPr>
          <p:spPr>
            <a:xfrm>
              <a:off x="2940422" y="1709899"/>
              <a:ext cx="2041451" cy="350878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3109F1C-ED05-5B33-E46B-C11D11420FE5}"/>
                </a:ext>
              </a:extLst>
            </p:cNvPr>
            <p:cNvSpPr/>
            <p:nvPr userDrawn="1"/>
          </p:nvSpPr>
          <p:spPr>
            <a:xfrm>
              <a:off x="5698980" y="1709899"/>
              <a:ext cx="2041451" cy="350878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9F94AF-A1AD-1BF2-F68E-854DA0BB90E5}"/>
                </a:ext>
              </a:extLst>
            </p:cNvPr>
            <p:cNvSpPr txBox="1"/>
            <p:nvPr userDrawn="1"/>
          </p:nvSpPr>
          <p:spPr>
            <a:xfrm>
              <a:off x="2386942" y="3397099"/>
              <a:ext cx="559260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&gt;&gt;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285AA6C-A302-630F-2EB6-EA03CB3C262B}"/>
                </a:ext>
              </a:extLst>
            </p:cNvPr>
            <p:cNvSpPr txBox="1"/>
            <p:nvPr userDrawn="1"/>
          </p:nvSpPr>
          <p:spPr>
            <a:xfrm>
              <a:off x="5161146" y="3397099"/>
              <a:ext cx="559260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&gt;&gt;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7829CAA-DC0E-7F4B-0077-374FA6FCF5E7}"/>
                </a:ext>
              </a:extLst>
            </p:cNvPr>
            <p:cNvSpPr txBox="1"/>
            <p:nvPr userDrawn="1"/>
          </p:nvSpPr>
          <p:spPr>
            <a:xfrm>
              <a:off x="7888406" y="3397099"/>
              <a:ext cx="559260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&gt;&gt;</a:t>
              </a: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C027E3B-D062-CB49-835F-8049163BBE09}"/>
                </a:ext>
              </a:extLst>
            </p:cNvPr>
            <p:cNvSpPr txBox="1"/>
            <p:nvPr userDrawn="1"/>
          </p:nvSpPr>
          <p:spPr>
            <a:xfrm>
              <a:off x="674678" y="1824870"/>
              <a:ext cx="1024721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STEP 1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B230AF-C8EB-FDC7-E827-AC983C4883C0}"/>
                </a:ext>
              </a:extLst>
            </p:cNvPr>
            <p:cNvSpPr/>
            <p:nvPr userDrawn="1"/>
          </p:nvSpPr>
          <p:spPr>
            <a:xfrm>
              <a:off x="2940421" y="1709897"/>
              <a:ext cx="2041451" cy="604280"/>
            </a:xfrm>
            <a:prstGeom prst="rect">
              <a:avLst/>
            </a:prstGeom>
            <a:solidFill>
              <a:srgbClr val="0F429D">
                <a:lumMod val="40000"/>
                <a:lumOff val="60000"/>
              </a:srgbClr>
            </a:solidFill>
            <a:ln w="12700" cap="flat" cmpd="sng" algn="ctr">
              <a:solidFill>
                <a:srgbClr val="0F429D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E248227-9FE1-3405-B9B6-80F34965FBEB}"/>
                </a:ext>
              </a:extLst>
            </p:cNvPr>
            <p:cNvSpPr txBox="1"/>
            <p:nvPr userDrawn="1"/>
          </p:nvSpPr>
          <p:spPr>
            <a:xfrm>
              <a:off x="3456479" y="1824870"/>
              <a:ext cx="1024721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STEP 2</a:t>
              </a:r>
              <a:endPara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0C208AD-B611-E5A7-D605-DC4BD629CB64}"/>
                </a:ext>
              </a:extLst>
            </p:cNvPr>
            <p:cNvSpPr/>
            <p:nvPr userDrawn="1"/>
          </p:nvSpPr>
          <p:spPr>
            <a:xfrm>
              <a:off x="5698978" y="1709897"/>
              <a:ext cx="2041451" cy="604280"/>
            </a:xfrm>
            <a:prstGeom prst="rect">
              <a:avLst/>
            </a:prstGeom>
            <a:solidFill>
              <a:srgbClr val="0F429D"/>
            </a:solidFill>
            <a:ln w="12700" cap="flat" cmpd="sng" algn="ctr">
              <a:solidFill>
                <a:srgbClr val="0F429D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79E49E-BFDF-A04A-1E68-26FA7F4CBAE7}"/>
                </a:ext>
              </a:extLst>
            </p:cNvPr>
            <p:cNvSpPr txBox="1"/>
            <p:nvPr userDrawn="1"/>
          </p:nvSpPr>
          <p:spPr>
            <a:xfrm>
              <a:off x="6215837" y="1824870"/>
              <a:ext cx="1024721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STEP 3</a:t>
              </a:r>
              <a:endPara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2A7D183-7FAB-BD59-2BB5-198A767BF78A}"/>
                </a:ext>
              </a:extLst>
            </p:cNvPr>
            <p:cNvSpPr/>
            <p:nvPr userDrawn="1"/>
          </p:nvSpPr>
          <p:spPr>
            <a:xfrm>
              <a:off x="8457535" y="1709897"/>
              <a:ext cx="2041451" cy="604280"/>
            </a:xfrm>
            <a:prstGeom prst="rect">
              <a:avLst/>
            </a:prstGeom>
            <a:solidFill>
              <a:srgbClr val="002942"/>
            </a:solidFill>
            <a:ln w="1270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81EBC4A-DDA8-20FF-8F23-0F6581E7DA3A}"/>
                </a:ext>
              </a:extLst>
            </p:cNvPr>
            <p:cNvSpPr txBox="1"/>
            <p:nvPr userDrawn="1"/>
          </p:nvSpPr>
          <p:spPr>
            <a:xfrm>
              <a:off x="8966166" y="1824870"/>
              <a:ext cx="1024721" cy="40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STEP 4</a:t>
              </a:r>
              <a:endPara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C3F604-7DAF-2740-F33D-BBE532E943CA}"/>
                </a:ext>
              </a:extLst>
            </p:cNvPr>
            <p:cNvSpPr txBox="1"/>
            <p:nvPr userDrawn="1"/>
          </p:nvSpPr>
          <p:spPr>
            <a:xfrm>
              <a:off x="351589" y="2946579"/>
              <a:ext cx="1682895" cy="3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E0ED0C-C654-2A51-2998-19472F5EAF84}"/>
                </a:ext>
              </a:extLst>
            </p:cNvPr>
            <p:cNvSpPr txBox="1"/>
            <p:nvPr userDrawn="1"/>
          </p:nvSpPr>
          <p:spPr>
            <a:xfrm>
              <a:off x="3110147" y="2946579"/>
              <a:ext cx="1682895" cy="3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DD4B353-C960-3A6D-B0A6-2BA6176B42FB}"/>
                </a:ext>
              </a:extLst>
            </p:cNvPr>
            <p:cNvSpPr txBox="1"/>
            <p:nvPr userDrawn="1"/>
          </p:nvSpPr>
          <p:spPr>
            <a:xfrm>
              <a:off x="5868706" y="2946579"/>
              <a:ext cx="1682895" cy="3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E3BFD99-E092-5542-B323-E4E07DD00A9F}"/>
                </a:ext>
              </a:extLst>
            </p:cNvPr>
            <p:cNvSpPr txBox="1"/>
            <p:nvPr userDrawn="1"/>
          </p:nvSpPr>
          <p:spPr>
            <a:xfrm>
              <a:off x="8636812" y="2946579"/>
              <a:ext cx="1682895" cy="38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62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3" cy="333489"/>
            <a:chOff x="442732" y="2762095"/>
            <a:chExt cx="1077342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1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45283D-044F-6D8D-6643-F0B547FA0146}"/>
              </a:ext>
            </a:extLst>
          </p:cNvPr>
          <p:cNvGrpSpPr/>
          <p:nvPr userDrawn="1"/>
        </p:nvGrpSpPr>
        <p:grpSpPr>
          <a:xfrm>
            <a:off x="0" y="1896565"/>
            <a:ext cx="9906000" cy="3716277"/>
            <a:chOff x="0" y="1477515"/>
            <a:chExt cx="12192000" cy="458182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2C04BB7-69E6-0659-A724-9345A9774EE8}"/>
                </a:ext>
              </a:extLst>
            </p:cNvPr>
            <p:cNvSpPr/>
            <p:nvPr/>
          </p:nvSpPr>
          <p:spPr>
            <a:xfrm>
              <a:off x="943840" y="1477515"/>
              <a:ext cx="1713846" cy="1713846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3CF29ED-F9A7-ABCB-8BF7-A939997648E7}"/>
                </a:ext>
              </a:extLst>
            </p:cNvPr>
            <p:cNvSpPr/>
            <p:nvPr/>
          </p:nvSpPr>
          <p:spPr>
            <a:xfrm>
              <a:off x="2995686" y="4345490"/>
              <a:ext cx="1713846" cy="1713846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43E093-3566-E082-E117-85E1DF7E15C0}"/>
                </a:ext>
              </a:extLst>
            </p:cNvPr>
            <p:cNvSpPr/>
            <p:nvPr/>
          </p:nvSpPr>
          <p:spPr>
            <a:xfrm>
              <a:off x="5155284" y="1477515"/>
              <a:ext cx="1713846" cy="1713846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7A68C13-4C84-4311-A026-6F8E0E707C5E}"/>
                </a:ext>
              </a:extLst>
            </p:cNvPr>
            <p:cNvSpPr/>
            <p:nvPr/>
          </p:nvSpPr>
          <p:spPr>
            <a:xfrm>
              <a:off x="7207130" y="4345490"/>
              <a:ext cx="1713846" cy="1713846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294B076-64ED-5977-5C62-847490E6FA2F}"/>
                </a:ext>
              </a:extLst>
            </p:cNvPr>
            <p:cNvSpPr/>
            <p:nvPr/>
          </p:nvSpPr>
          <p:spPr>
            <a:xfrm>
              <a:off x="9366728" y="1477515"/>
              <a:ext cx="1713846" cy="1713846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D05E8AD-428D-1579-D9A0-1B5844D43E8A}"/>
                </a:ext>
              </a:extLst>
            </p:cNvPr>
            <p:cNvCxnSpPr/>
            <p:nvPr/>
          </p:nvCxnSpPr>
          <p:spPr>
            <a:xfrm>
              <a:off x="0" y="376911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54EFA4F-6BF2-6753-3ABF-E47F351B7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9156" y="3191361"/>
              <a:ext cx="0" cy="577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F75173-7C52-1AE5-44A7-FB82490CD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1868" y="3769111"/>
              <a:ext cx="0" cy="577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7A9D05C-ED5E-2E3A-0264-EF14D8F7C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922" y="3191361"/>
              <a:ext cx="0" cy="577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4A59C2F-A0A3-194C-E7E7-97BD22D12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5498" y="3191361"/>
              <a:ext cx="0" cy="577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5F2786F-DB23-3F4E-5A6A-55762429E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8707" y="3767740"/>
              <a:ext cx="0" cy="577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F1EF64-7901-F8A8-A7F9-74AC68F05480}"/>
                </a:ext>
              </a:extLst>
            </p:cNvPr>
            <p:cNvSpPr txBox="1"/>
            <p:nvPr/>
          </p:nvSpPr>
          <p:spPr>
            <a:xfrm>
              <a:off x="627145" y="3876833"/>
              <a:ext cx="2322609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F49A77-83CC-A0E9-EFA9-D2EBCF09D82C}"/>
                </a:ext>
              </a:extLst>
            </p:cNvPr>
            <p:cNvSpPr txBox="1"/>
            <p:nvPr/>
          </p:nvSpPr>
          <p:spPr>
            <a:xfrm>
              <a:off x="4850902" y="3876833"/>
              <a:ext cx="2322609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1B2728-2C7B-4865-69C7-36161CF44722}"/>
                </a:ext>
              </a:extLst>
            </p:cNvPr>
            <p:cNvSpPr txBox="1"/>
            <p:nvPr/>
          </p:nvSpPr>
          <p:spPr>
            <a:xfrm>
              <a:off x="9074660" y="3876833"/>
              <a:ext cx="2322609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859F52-9D9A-907A-D337-7B624D26A5FC}"/>
                </a:ext>
              </a:extLst>
            </p:cNvPr>
            <p:cNvSpPr txBox="1"/>
            <p:nvPr/>
          </p:nvSpPr>
          <p:spPr>
            <a:xfrm>
              <a:off x="2716140" y="3260595"/>
              <a:ext cx="2322609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36425-2792-2578-FD9E-589DF85119F3}"/>
                </a:ext>
              </a:extLst>
            </p:cNvPr>
            <p:cNvSpPr txBox="1"/>
            <p:nvPr/>
          </p:nvSpPr>
          <p:spPr>
            <a:xfrm>
              <a:off x="6912715" y="3259224"/>
              <a:ext cx="2322609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6A0E9B-517C-2CA7-2440-F7821DBE937F}"/>
                </a:ext>
              </a:extLst>
            </p:cNvPr>
            <p:cNvSpPr txBox="1"/>
            <p:nvPr/>
          </p:nvSpPr>
          <p:spPr>
            <a:xfrm>
              <a:off x="1137663" y="2165161"/>
              <a:ext cx="1326202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 입력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2450A6-35DE-22BF-3A01-22A1ECDE2D35}"/>
                </a:ext>
              </a:extLst>
            </p:cNvPr>
            <p:cNvSpPr txBox="1"/>
            <p:nvPr/>
          </p:nvSpPr>
          <p:spPr>
            <a:xfrm>
              <a:off x="5349103" y="2165161"/>
              <a:ext cx="1326202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 입력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1D0EC5-C452-FD24-B854-E09C02B8E911}"/>
                </a:ext>
              </a:extLst>
            </p:cNvPr>
            <p:cNvSpPr txBox="1"/>
            <p:nvPr/>
          </p:nvSpPr>
          <p:spPr>
            <a:xfrm>
              <a:off x="9560549" y="2165161"/>
              <a:ext cx="1326202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 입력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BD60C8-8D52-C8D2-033A-60903716A1B2}"/>
                </a:ext>
              </a:extLst>
            </p:cNvPr>
            <p:cNvSpPr txBox="1"/>
            <p:nvPr/>
          </p:nvSpPr>
          <p:spPr>
            <a:xfrm>
              <a:off x="3164164" y="5032450"/>
              <a:ext cx="1326202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 입력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88D1A9-B2F7-100C-B263-06C85CEAAAA3}"/>
                </a:ext>
              </a:extLst>
            </p:cNvPr>
            <p:cNvSpPr txBox="1"/>
            <p:nvPr/>
          </p:nvSpPr>
          <p:spPr>
            <a:xfrm>
              <a:off x="7375607" y="5032450"/>
              <a:ext cx="1326202" cy="417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45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B5779F-F0D7-4F06-AE5B-1D7CD4C3EBD2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림 7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6196D423-98BF-17B2-1764-BFB05449A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2"/>
          <a:stretch/>
        </p:blipFill>
        <p:spPr>
          <a:xfrm>
            <a:off x="0" y="74"/>
            <a:ext cx="9906000" cy="819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6E85FFB-9712-B861-8B63-62EAE476F87A}"/>
              </a:ext>
            </a:extLst>
          </p:cNvPr>
          <p:cNvGrpSpPr/>
          <p:nvPr userDrawn="1"/>
        </p:nvGrpSpPr>
        <p:grpSpPr>
          <a:xfrm>
            <a:off x="844719" y="80945"/>
            <a:ext cx="8757830" cy="533544"/>
            <a:chOff x="481072" y="462291"/>
            <a:chExt cx="8084150" cy="533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CA9DA-F7E1-F8D2-330E-1884AC7B4654}"/>
                </a:ext>
              </a:extLst>
            </p:cNvPr>
            <p:cNvSpPr txBox="1"/>
            <p:nvPr/>
          </p:nvSpPr>
          <p:spPr>
            <a:xfrm>
              <a:off x="934426" y="520227"/>
              <a:ext cx="60" cy="400110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endPara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6103D-EC7A-3BF0-3528-2A20886799B8}"/>
                </a:ext>
              </a:extLst>
            </p:cNvPr>
            <p:cNvSpPr txBox="1"/>
            <p:nvPr/>
          </p:nvSpPr>
          <p:spPr>
            <a:xfrm>
              <a:off x="6659251" y="553633"/>
              <a:ext cx="1905971" cy="1666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spcBef>
                  <a:spcPts val="0"/>
                </a:spcBef>
              </a:pPr>
              <a:endParaRPr lang="ko-KR" altLang="en-US" sz="108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F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770A5-071E-D7E2-B05B-5703E9946799}"/>
                </a:ext>
              </a:extLst>
            </p:cNvPr>
            <p:cNvSpPr txBox="1"/>
            <p:nvPr/>
          </p:nvSpPr>
          <p:spPr>
            <a:xfrm>
              <a:off x="481072" y="462291"/>
              <a:ext cx="60" cy="53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 latinLnBrk="0">
                <a:spcBef>
                  <a:spcPts val="800"/>
                </a:spcBef>
                <a:defRPr sz="3200">
                  <a:solidFill>
                    <a:prstClr val="white"/>
                  </a:solidFill>
                  <a:latin typeface="KoPub바탕체 Bold" pitchFamily="18" charset="-127"/>
                  <a:ea typeface="KoPub바탕체 Bold" pitchFamily="18" charset="-127"/>
                </a:defRPr>
              </a:lvl1pPr>
            </a:lstStyle>
            <a:p>
              <a:pPr algn="ctr"/>
              <a:endParaRPr lang="ko-KR" altLang="en-US" sz="3467" spc="-10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C5BD39-D050-3651-1454-F750AA1FCDC4}"/>
              </a:ext>
            </a:extLst>
          </p:cNvPr>
          <p:cNvGrpSpPr/>
          <p:nvPr userDrawn="1"/>
        </p:nvGrpSpPr>
        <p:grpSpPr>
          <a:xfrm>
            <a:off x="335729" y="819567"/>
            <a:ext cx="1167123" cy="333489"/>
            <a:chOff x="442732" y="2762095"/>
            <a:chExt cx="1077342" cy="307836"/>
          </a:xfrm>
        </p:grpSpPr>
        <p:sp>
          <p:nvSpPr>
            <p:cNvPr id="14" name="Rt71">
              <a:extLst>
                <a:ext uri="{FF2B5EF4-FFF2-40B4-BE49-F238E27FC236}">
                  <a16:creationId xmlns:a16="http://schemas.microsoft.com/office/drawing/2014/main" id="{7734788F-98CA-C819-DD90-2D2D0C556538}"/>
                </a:ext>
              </a:extLst>
            </p:cNvPr>
            <p:cNvSpPr txBox="1"/>
            <p:nvPr/>
          </p:nvSpPr>
          <p:spPr>
            <a:xfrm>
              <a:off x="752113" y="2762095"/>
              <a:ext cx="767961" cy="3078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/>
              <a:r>
                <a:rPr lang="ko-KR" altLang="en-US" sz="2167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소제목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EC15B13-CFA3-5EBE-9557-9BE0364E28F2}"/>
                </a:ext>
              </a:extLst>
            </p:cNvPr>
            <p:cNvGrpSpPr/>
            <p:nvPr/>
          </p:nvGrpSpPr>
          <p:grpSpPr>
            <a:xfrm>
              <a:off x="442732" y="2774962"/>
              <a:ext cx="245885" cy="282104"/>
              <a:chOff x="442732" y="2778144"/>
              <a:chExt cx="245885" cy="282104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3C363779-A777-4DBB-46B2-F2068FB1A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51529"/>
                <a:ext cx="117224" cy="203001"/>
              </a:xfrm>
              <a:custGeom>
                <a:avLst/>
                <a:gdLst>
                  <a:gd name="T0" fmla="*/ 123 w 123"/>
                  <a:gd name="T1" fmla="*/ 142 h 213"/>
                  <a:gd name="T2" fmla="*/ 123 w 123"/>
                  <a:gd name="T3" fmla="*/ 0 h 213"/>
                  <a:gd name="T4" fmla="*/ 0 w 123"/>
                  <a:gd name="T5" fmla="*/ 71 h 213"/>
                  <a:gd name="T6" fmla="*/ 0 w 123"/>
                  <a:gd name="T7" fmla="*/ 213 h 213"/>
                  <a:gd name="T8" fmla="*/ 123 w 123"/>
                  <a:gd name="T9" fmla="*/ 1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142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0" y="213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8EED0C05-7B38-0A5C-0089-DACBC21BF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45811"/>
                <a:ext cx="128661" cy="214437"/>
              </a:xfrm>
              <a:custGeom>
                <a:avLst/>
                <a:gdLst>
                  <a:gd name="T0" fmla="*/ 24 w 523"/>
                  <a:gd name="T1" fmla="*/ 873 h 873"/>
                  <a:gd name="T2" fmla="*/ 12 w 523"/>
                  <a:gd name="T3" fmla="*/ 870 h 873"/>
                  <a:gd name="T4" fmla="*/ 0 w 523"/>
                  <a:gd name="T5" fmla="*/ 849 h 873"/>
                  <a:gd name="T6" fmla="*/ 0 w 523"/>
                  <a:gd name="T7" fmla="*/ 300 h 873"/>
                  <a:gd name="T8" fmla="*/ 12 w 523"/>
                  <a:gd name="T9" fmla="*/ 279 h 873"/>
                  <a:gd name="T10" fmla="*/ 487 w 523"/>
                  <a:gd name="T11" fmla="*/ 5 h 873"/>
                  <a:gd name="T12" fmla="*/ 511 w 523"/>
                  <a:gd name="T13" fmla="*/ 5 h 873"/>
                  <a:gd name="T14" fmla="*/ 523 w 523"/>
                  <a:gd name="T15" fmla="*/ 26 h 873"/>
                  <a:gd name="T16" fmla="*/ 523 w 523"/>
                  <a:gd name="T17" fmla="*/ 574 h 873"/>
                  <a:gd name="T18" fmla="*/ 511 w 523"/>
                  <a:gd name="T19" fmla="*/ 595 h 873"/>
                  <a:gd name="T20" fmla="*/ 36 w 523"/>
                  <a:gd name="T21" fmla="*/ 870 h 873"/>
                  <a:gd name="T22" fmla="*/ 24 w 523"/>
                  <a:gd name="T23" fmla="*/ 873 h 873"/>
                  <a:gd name="T24" fmla="*/ 48 w 523"/>
                  <a:gd name="T25" fmla="*/ 314 h 873"/>
                  <a:gd name="T26" fmla="*/ 48 w 523"/>
                  <a:gd name="T27" fmla="*/ 807 h 873"/>
                  <a:gd name="T28" fmla="*/ 475 w 523"/>
                  <a:gd name="T29" fmla="*/ 561 h 873"/>
                  <a:gd name="T30" fmla="*/ 475 w 523"/>
                  <a:gd name="T31" fmla="*/ 67 h 873"/>
                  <a:gd name="T32" fmla="*/ 48 w 523"/>
                  <a:gd name="T33" fmla="*/ 314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24" y="873"/>
                    </a:moveTo>
                    <a:cubicBezTo>
                      <a:pt x="20" y="873"/>
                      <a:pt x="16" y="872"/>
                      <a:pt x="12" y="870"/>
                    </a:cubicBezTo>
                    <a:cubicBezTo>
                      <a:pt x="5" y="865"/>
                      <a:pt x="0" y="857"/>
                      <a:pt x="0" y="84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291"/>
                      <a:pt x="5" y="284"/>
                      <a:pt x="12" y="279"/>
                    </a:cubicBezTo>
                    <a:cubicBezTo>
                      <a:pt x="487" y="5"/>
                      <a:pt x="487" y="5"/>
                      <a:pt x="487" y="5"/>
                    </a:cubicBezTo>
                    <a:cubicBezTo>
                      <a:pt x="495" y="0"/>
                      <a:pt x="504" y="0"/>
                      <a:pt x="511" y="5"/>
                    </a:cubicBezTo>
                    <a:cubicBezTo>
                      <a:pt x="519" y="9"/>
                      <a:pt x="523" y="17"/>
                      <a:pt x="523" y="26"/>
                    </a:cubicBezTo>
                    <a:cubicBezTo>
                      <a:pt x="523" y="574"/>
                      <a:pt x="523" y="574"/>
                      <a:pt x="523" y="574"/>
                    </a:cubicBezTo>
                    <a:cubicBezTo>
                      <a:pt x="523" y="583"/>
                      <a:pt x="519" y="591"/>
                      <a:pt x="511" y="595"/>
                    </a:cubicBezTo>
                    <a:cubicBezTo>
                      <a:pt x="36" y="870"/>
                      <a:pt x="36" y="870"/>
                      <a:pt x="36" y="870"/>
                    </a:cubicBezTo>
                    <a:cubicBezTo>
                      <a:pt x="32" y="872"/>
                      <a:pt x="28" y="873"/>
                      <a:pt x="24" y="873"/>
                    </a:cubicBezTo>
                    <a:close/>
                    <a:moveTo>
                      <a:pt x="48" y="314"/>
                    </a:moveTo>
                    <a:cubicBezTo>
                      <a:pt x="48" y="807"/>
                      <a:pt x="48" y="807"/>
                      <a:pt x="48" y="807"/>
                    </a:cubicBezTo>
                    <a:cubicBezTo>
                      <a:pt x="475" y="561"/>
                      <a:pt x="475" y="561"/>
                      <a:pt x="475" y="561"/>
                    </a:cubicBezTo>
                    <a:cubicBezTo>
                      <a:pt x="475" y="67"/>
                      <a:pt x="475" y="67"/>
                      <a:pt x="475" y="67"/>
                    </a:cubicBezTo>
                    <a:lnTo>
                      <a:pt x="48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C024912B-3AF9-8939-4418-E10C9164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783862"/>
                <a:ext cx="234448" cy="135334"/>
              </a:xfrm>
              <a:custGeom>
                <a:avLst/>
                <a:gdLst>
                  <a:gd name="T0" fmla="*/ 246 w 246"/>
                  <a:gd name="T1" fmla="*/ 71 h 142"/>
                  <a:gd name="T2" fmla="*/ 123 w 246"/>
                  <a:gd name="T3" fmla="*/ 0 h 142"/>
                  <a:gd name="T4" fmla="*/ 0 w 246"/>
                  <a:gd name="T5" fmla="*/ 71 h 142"/>
                  <a:gd name="T6" fmla="*/ 123 w 246"/>
                  <a:gd name="T7" fmla="*/ 142 h 142"/>
                  <a:gd name="T8" fmla="*/ 246 w 246"/>
                  <a:gd name="T9" fmla="*/ 7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42">
                    <a:moveTo>
                      <a:pt x="246" y="71"/>
                    </a:moveTo>
                    <a:lnTo>
                      <a:pt x="123" y="0"/>
                    </a:lnTo>
                    <a:lnTo>
                      <a:pt x="0" y="71"/>
                    </a:lnTo>
                    <a:lnTo>
                      <a:pt x="123" y="142"/>
                    </a:lnTo>
                    <a:lnTo>
                      <a:pt x="246" y="71"/>
                    </a:lnTo>
                    <a:close/>
                  </a:path>
                </a:pathLst>
              </a:custGeom>
              <a:solidFill>
                <a:srgbClr val="FE781F"/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94DA157-E532-614D-36B7-A471D5EF4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778144"/>
                <a:ext cx="245885" cy="146770"/>
              </a:xfrm>
              <a:custGeom>
                <a:avLst/>
                <a:gdLst>
                  <a:gd name="T0" fmla="*/ 499 w 998"/>
                  <a:gd name="T1" fmla="*/ 598 h 598"/>
                  <a:gd name="T2" fmla="*/ 487 w 998"/>
                  <a:gd name="T3" fmla="*/ 595 h 598"/>
                  <a:gd name="T4" fmla="*/ 12 w 998"/>
                  <a:gd name="T5" fmla="*/ 320 h 598"/>
                  <a:gd name="T6" fmla="*/ 0 w 998"/>
                  <a:gd name="T7" fmla="*/ 300 h 598"/>
                  <a:gd name="T8" fmla="*/ 12 w 998"/>
                  <a:gd name="T9" fmla="*/ 279 h 598"/>
                  <a:gd name="T10" fmla="*/ 487 w 998"/>
                  <a:gd name="T11" fmla="*/ 4 h 598"/>
                  <a:gd name="T12" fmla="*/ 511 w 998"/>
                  <a:gd name="T13" fmla="*/ 4 h 598"/>
                  <a:gd name="T14" fmla="*/ 986 w 998"/>
                  <a:gd name="T15" fmla="*/ 279 h 598"/>
                  <a:gd name="T16" fmla="*/ 998 w 998"/>
                  <a:gd name="T17" fmla="*/ 300 h 598"/>
                  <a:gd name="T18" fmla="*/ 986 w 998"/>
                  <a:gd name="T19" fmla="*/ 320 h 598"/>
                  <a:gd name="T20" fmla="*/ 511 w 998"/>
                  <a:gd name="T21" fmla="*/ 595 h 598"/>
                  <a:gd name="T22" fmla="*/ 499 w 998"/>
                  <a:gd name="T23" fmla="*/ 598 h 598"/>
                  <a:gd name="T24" fmla="*/ 72 w 998"/>
                  <a:gd name="T25" fmla="*/ 300 h 598"/>
                  <a:gd name="T26" fmla="*/ 499 w 998"/>
                  <a:gd name="T27" fmla="*/ 546 h 598"/>
                  <a:gd name="T28" fmla="*/ 926 w 998"/>
                  <a:gd name="T29" fmla="*/ 300 h 598"/>
                  <a:gd name="T30" fmla="*/ 499 w 998"/>
                  <a:gd name="T31" fmla="*/ 53 h 598"/>
                  <a:gd name="T32" fmla="*/ 72 w 998"/>
                  <a:gd name="T33" fmla="*/ 30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8" h="598">
                    <a:moveTo>
                      <a:pt x="499" y="598"/>
                    </a:moveTo>
                    <a:cubicBezTo>
                      <a:pt x="495" y="598"/>
                      <a:pt x="491" y="597"/>
                      <a:pt x="487" y="595"/>
                    </a:cubicBezTo>
                    <a:cubicBezTo>
                      <a:pt x="12" y="320"/>
                      <a:pt x="12" y="320"/>
                      <a:pt x="12" y="320"/>
                    </a:cubicBezTo>
                    <a:cubicBezTo>
                      <a:pt x="4" y="316"/>
                      <a:pt x="0" y="308"/>
                      <a:pt x="0" y="300"/>
                    </a:cubicBezTo>
                    <a:cubicBezTo>
                      <a:pt x="0" y="291"/>
                      <a:pt x="4" y="283"/>
                      <a:pt x="12" y="279"/>
                    </a:cubicBezTo>
                    <a:cubicBezTo>
                      <a:pt x="487" y="4"/>
                      <a:pt x="487" y="4"/>
                      <a:pt x="487" y="4"/>
                    </a:cubicBezTo>
                    <a:cubicBezTo>
                      <a:pt x="494" y="0"/>
                      <a:pt x="504" y="0"/>
                      <a:pt x="511" y="4"/>
                    </a:cubicBezTo>
                    <a:cubicBezTo>
                      <a:pt x="986" y="279"/>
                      <a:pt x="986" y="279"/>
                      <a:pt x="986" y="279"/>
                    </a:cubicBezTo>
                    <a:cubicBezTo>
                      <a:pt x="994" y="283"/>
                      <a:pt x="998" y="291"/>
                      <a:pt x="998" y="300"/>
                    </a:cubicBezTo>
                    <a:cubicBezTo>
                      <a:pt x="998" y="308"/>
                      <a:pt x="994" y="316"/>
                      <a:pt x="986" y="320"/>
                    </a:cubicBezTo>
                    <a:cubicBezTo>
                      <a:pt x="511" y="595"/>
                      <a:pt x="511" y="595"/>
                      <a:pt x="511" y="595"/>
                    </a:cubicBezTo>
                    <a:cubicBezTo>
                      <a:pt x="507" y="597"/>
                      <a:pt x="503" y="598"/>
                      <a:pt x="499" y="598"/>
                    </a:cubicBezTo>
                    <a:close/>
                    <a:moveTo>
                      <a:pt x="72" y="300"/>
                    </a:moveTo>
                    <a:cubicBezTo>
                      <a:pt x="499" y="546"/>
                      <a:pt x="499" y="546"/>
                      <a:pt x="499" y="546"/>
                    </a:cubicBezTo>
                    <a:cubicBezTo>
                      <a:pt x="926" y="300"/>
                      <a:pt x="926" y="300"/>
                      <a:pt x="926" y="300"/>
                    </a:cubicBezTo>
                    <a:cubicBezTo>
                      <a:pt x="499" y="53"/>
                      <a:pt x="499" y="53"/>
                      <a:pt x="499" y="53"/>
                    </a:cubicBezTo>
                    <a:lnTo>
                      <a:pt x="72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EA9323B0-AC84-629D-60B8-D2F2656E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50" y="2851529"/>
                <a:ext cx="117224" cy="203001"/>
              </a:xfrm>
              <a:custGeom>
                <a:avLst/>
                <a:gdLst>
                  <a:gd name="T0" fmla="*/ 123 w 123"/>
                  <a:gd name="T1" fmla="*/ 71 h 213"/>
                  <a:gd name="T2" fmla="*/ 0 w 123"/>
                  <a:gd name="T3" fmla="*/ 0 h 213"/>
                  <a:gd name="T4" fmla="*/ 0 w 123"/>
                  <a:gd name="T5" fmla="*/ 142 h 213"/>
                  <a:gd name="T6" fmla="*/ 123 w 123"/>
                  <a:gd name="T7" fmla="*/ 213 h 213"/>
                  <a:gd name="T8" fmla="*/ 123 w 123"/>
                  <a:gd name="T9" fmla="*/ 7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3">
                    <a:moveTo>
                      <a:pt x="123" y="71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23" y="213"/>
                    </a:lnTo>
                    <a:lnTo>
                      <a:pt x="123" y="7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1D31ABB-4459-30A7-90EE-4C83EC233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732" y="2845811"/>
                <a:ext cx="128661" cy="214437"/>
              </a:xfrm>
              <a:custGeom>
                <a:avLst/>
                <a:gdLst>
                  <a:gd name="T0" fmla="*/ 499 w 523"/>
                  <a:gd name="T1" fmla="*/ 873 h 873"/>
                  <a:gd name="T2" fmla="*/ 487 w 523"/>
                  <a:gd name="T3" fmla="*/ 870 h 873"/>
                  <a:gd name="T4" fmla="*/ 12 w 523"/>
                  <a:gd name="T5" fmla="*/ 595 h 873"/>
                  <a:gd name="T6" fmla="*/ 0 w 523"/>
                  <a:gd name="T7" fmla="*/ 574 h 873"/>
                  <a:gd name="T8" fmla="*/ 0 w 523"/>
                  <a:gd name="T9" fmla="*/ 26 h 873"/>
                  <a:gd name="T10" fmla="*/ 12 w 523"/>
                  <a:gd name="T11" fmla="*/ 5 h 873"/>
                  <a:gd name="T12" fmla="*/ 36 w 523"/>
                  <a:gd name="T13" fmla="*/ 5 h 873"/>
                  <a:gd name="T14" fmla="*/ 511 w 523"/>
                  <a:gd name="T15" fmla="*/ 279 h 873"/>
                  <a:gd name="T16" fmla="*/ 523 w 523"/>
                  <a:gd name="T17" fmla="*/ 300 h 873"/>
                  <a:gd name="T18" fmla="*/ 523 w 523"/>
                  <a:gd name="T19" fmla="*/ 849 h 873"/>
                  <a:gd name="T20" fmla="*/ 511 w 523"/>
                  <a:gd name="T21" fmla="*/ 870 h 873"/>
                  <a:gd name="T22" fmla="*/ 499 w 523"/>
                  <a:gd name="T23" fmla="*/ 873 h 873"/>
                  <a:gd name="T24" fmla="*/ 48 w 523"/>
                  <a:gd name="T25" fmla="*/ 561 h 873"/>
                  <a:gd name="T26" fmla="*/ 475 w 523"/>
                  <a:gd name="T27" fmla="*/ 807 h 873"/>
                  <a:gd name="T28" fmla="*/ 475 w 523"/>
                  <a:gd name="T29" fmla="*/ 314 h 873"/>
                  <a:gd name="T30" fmla="*/ 48 w 523"/>
                  <a:gd name="T31" fmla="*/ 67 h 873"/>
                  <a:gd name="T32" fmla="*/ 48 w 523"/>
                  <a:gd name="T33" fmla="*/ 561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3" h="873">
                    <a:moveTo>
                      <a:pt x="499" y="873"/>
                    </a:moveTo>
                    <a:cubicBezTo>
                      <a:pt x="495" y="873"/>
                      <a:pt x="491" y="872"/>
                      <a:pt x="487" y="870"/>
                    </a:cubicBezTo>
                    <a:cubicBezTo>
                      <a:pt x="12" y="595"/>
                      <a:pt x="12" y="595"/>
                      <a:pt x="12" y="595"/>
                    </a:cubicBezTo>
                    <a:cubicBezTo>
                      <a:pt x="4" y="591"/>
                      <a:pt x="0" y="583"/>
                      <a:pt x="0" y="57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4" y="9"/>
                      <a:pt x="12" y="5"/>
                    </a:cubicBezTo>
                    <a:cubicBezTo>
                      <a:pt x="19" y="0"/>
                      <a:pt x="28" y="0"/>
                      <a:pt x="36" y="5"/>
                    </a:cubicBezTo>
                    <a:cubicBezTo>
                      <a:pt x="511" y="279"/>
                      <a:pt x="511" y="279"/>
                      <a:pt x="511" y="279"/>
                    </a:cubicBezTo>
                    <a:cubicBezTo>
                      <a:pt x="518" y="284"/>
                      <a:pt x="523" y="291"/>
                      <a:pt x="523" y="300"/>
                    </a:cubicBezTo>
                    <a:cubicBezTo>
                      <a:pt x="523" y="849"/>
                      <a:pt x="523" y="849"/>
                      <a:pt x="523" y="849"/>
                    </a:cubicBezTo>
                    <a:cubicBezTo>
                      <a:pt x="523" y="857"/>
                      <a:pt x="518" y="865"/>
                      <a:pt x="511" y="870"/>
                    </a:cubicBezTo>
                    <a:cubicBezTo>
                      <a:pt x="507" y="872"/>
                      <a:pt x="503" y="873"/>
                      <a:pt x="499" y="873"/>
                    </a:cubicBezTo>
                    <a:close/>
                    <a:moveTo>
                      <a:pt x="48" y="561"/>
                    </a:moveTo>
                    <a:cubicBezTo>
                      <a:pt x="475" y="807"/>
                      <a:pt x="475" y="807"/>
                      <a:pt x="475" y="807"/>
                    </a:cubicBezTo>
                    <a:cubicBezTo>
                      <a:pt x="475" y="314"/>
                      <a:pt x="475" y="314"/>
                      <a:pt x="475" y="314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5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F5564DF7-5F66-7264-0955-6B812FF9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831515"/>
                <a:ext cx="76243" cy="131521"/>
              </a:xfrm>
              <a:custGeom>
                <a:avLst/>
                <a:gdLst>
                  <a:gd name="T0" fmla="*/ 0 w 80"/>
                  <a:gd name="T1" fmla="*/ 46 h 138"/>
                  <a:gd name="T2" fmla="*/ 0 w 80"/>
                  <a:gd name="T3" fmla="*/ 138 h 138"/>
                  <a:gd name="T4" fmla="*/ 80 w 80"/>
                  <a:gd name="T5" fmla="*/ 92 h 138"/>
                  <a:gd name="T6" fmla="*/ 80 w 80"/>
                  <a:gd name="T7" fmla="*/ 0 h 138"/>
                  <a:gd name="T8" fmla="*/ 0 w 80"/>
                  <a:gd name="T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46"/>
                    </a:moveTo>
                    <a:lnTo>
                      <a:pt x="0" y="138"/>
                    </a:lnTo>
                    <a:lnTo>
                      <a:pt x="80" y="92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9EC428B-D5D2-7578-ECE9-486E919B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824844"/>
                <a:ext cx="87680" cy="143911"/>
              </a:xfrm>
              <a:custGeom>
                <a:avLst/>
                <a:gdLst>
                  <a:gd name="T0" fmla="*/ 24 w 357"/>
                  <a:gd name="T1" fmla="*/ 584 h 584"/>
                  <a:gd name="T2" fmla="*/ 12 w 357"/>
                  <a:gd name="T3" fmla="*/ 581 h 584"/>
                  <a:gd name="T4" fmla="*/ 0 w 357"/>
                  <a:gd name="T5" fmla="*/ 560 h 584"/>
                  <a:gd name="T6" fmla="*/ 0 w 357"/>
                  <a:gd name="T7" fmla="*/ 204 h 584"/>
                  <a:gd name="T8" fmla="*/ 12 w 357"/>
                  <a:gd name="T9" fmla="*/ 183 h 584"/>
                  <a:gd name="T10" fmla="*/ 321 w 357"/>
                  <a:gd name="T11" fmla="*/ 4 h 584"/>
                  <a:gd name="T12" fmla="*/ 345 w 357"/>
                  <a:gd name="T13" fmla="*/ 4 h 584"/>
                  <a:gd name="T14" fmla="*/ 357 w 357"/>
                  <a:gd name="T15" fmla="*/ 25 h 584"/>
                  <a:gd name="T16" fmla="*/ 357 w 357"/>
                  <a:gd name="T17" fmla="*/ 382 h 584"/>
                  <a:gd name="T18" fmla="*/ 345 w 357"/>
                  <a:gd name="T19" fmla="*/ 403 h 584"/>
                  <a:gd name="T20" fmla="*/ 36 w 357"/>
                  <a:gd name="T21" fmla="*/ 581 h 584"/>
                  <a:gd name="T22" fmla="*/ 24 w 357"/>
                  <a:gd name="T23" fmla="*/ 584 h 584"/>
                  <a:gd name="T24" fmla="*/ 48 w 357"/>
                  <a:gd name="T25" fmla="*/ 217 h 584"/>
                  <a:gd name="T26" fmla="*/ 48 w 357"/>
                  <a:gd name="T27" fmla="*/ 519 h 584"/>
                  <a:gd name="T28" fmla="*/ 309 w 357"/>
                  <a:gd name="T29" fmla="*/ 368 h 584"/>
                  <a:gd name="T30" fmla="*/ 309 w 357"/>
                  <a:gd name="T31" fmla="*/ 67 h 584"/>
                  <a:gd name="T32" fmla="*/ 48 w 357"/>
                  <a:gd name="T33" fmla="*/ 217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24" y="584"/>
                    </a:moveTo>
                    <a:cubicBezTo>
                      <a:pt x="20" y="584"/>
                      <a:pt x="16" y="583"/>
                      <a:pt x="12" y="581"/>
                    </a:cubicBezTo>
                    <a:cubicBezTo>
                      <a:pt x="5" y="577"/>
                      <a:pt x="0" y="569"/>
                      <a:pt x="0" y="560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352" y="9"/>
                      <a:pt x="357" y="17"/>
                      <a:pt x="357" y="25"/>
                    </a:cubicBezTo>
                    <a:cubicBezTo>
                      <a:pt x="357" y="382"/>
                      <a:pt x="357" y="382"/>
                      <a:pt x="357" y="382"/>
                    </a:cubicBezTo>
                    <a:cubicBezTo>
                      <a:pt x="357" y="391"/>
                      <a:pt x="352" y="398"/>
                      <a:pt x="345" y="403"/>
                    </a:cubicBezTo>
                    <a:cubicBezTo>
                      <a:pt x="36" y="581"/>
                      <a:pt x="36" y="581"/>
                      <a:pt x="36" y="581"/>
                    </a:cubicBezTo>
                    <a:cubicBezTo>
                      <a:pt x="32" y="583"/>
                      <a:pt x="28" y="584"/>
                      <a:pt x="24" y="584"/>
                    </a:cubicBezTo>
                    <a:close/>
                    <a:moveTo>
                      <a:pt x="48" y="217"/>
                    </a:moveTo>
                    <a:cubicBezTo>
                      <a:pt x="48" y="519"/>
                      <a:pt x="48" y="519"/>
                      <a:pt x="48" y="519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309" y="67"/>
                      <a:pt x="309" y="67"/>
                      <a:pt x="309" y="67"/>
                    </a:cubicBezTo>
                    <a:lnTo>
                      <a:pt x="48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F0A91581-72E3-33DF-0993-634EB01DA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431" y="2919196"/>
                <a:ext cx="152487" cy="87681"/>
              </a:xfrm>
              <a:custGeom>
                <a:avLst/>
                <a:gdLst>
                  <a:gd name="T0" fmla="*/ 0 w 160"/>
                  <a:gd name="T1" fmla="*/ 46 h 92"/>
                  <a:gd name="T2" fmla="*/ 80 w 160"/>
                  <a:gd name="T3" fmla="*/ 92 h 92"/>
                  <a:gd name="T4" fmla="*/ 160 w 160"/>
                  <a:gd name="T5" fmla="*/ 46 h 92"/>
                  <a:gd name="T6" fmla="*/ 80 w 160"/>
                  <a:gd name="T7" fmla="*/ 0 h 92"/>
                  <a:gd name="T8" fmla="*/ 0 w 160"/>
                  <a:gd name="T9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92">
                    <a:moveTo>
                      <a:pt x="0" y="46"/>
                    </a:moveTo>
                    <a:lnTo>
                      <a:pt x="80" y="92"/>
                    </a:lnTo>
                    <a:lnTo>
                      <a:pt x="160" y="46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180A19C-EF4F-B0D4-3A35-E2C59E714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713" y="2913478"/>
                <a:ext cx="163923" cy="99118"/>
              </a:xfrm>
              <a:custGeom>
                <a:avLst/>
                <a:gdLst>
                  <a:gd name="T0" fmla="*/ 333 w 666"/>
                  <a:gd name="T1" fmla="*/ 406 h 406"/>
                  <a:gd name="T2" fmla="*/ 321 w 666"/>
                  <a:gd name="T3" fmla="*/ 403 h 406"/>
                  <a:gd name="T4" fmla="*/ 12 w 666"/>
                  <a:gd name="T5" fmla="*/ 224 h 406"/>
                  <a:gd name="T6" fmla="*/ 0 w 666"/>
                  <a:gd name="T7" fmla="*/ 203 h 406"/>
                  <a:gd name="T8" fmla="*/ 12 w 666"/>
                  <a:gd name="T9" fmla="*/ 183 h 406"/>
                  <a:gd name="T10" fmla="*/ 321 w 666"/>
                  <a:gd name="T11" fmla="*/ 4 h 406"/>
                  <a:gd name="T12" fmla="*/ 345 w 666"/>
                  <a:gd name="T13" fmla="*/ 4 h 406"/>
                  <a:gd name="T14" fmla="*/ 654 w 666"/>
                  <a:gd name="T15" fmla="*/ 183 h 406"/>
                  <a:gd name="T16" fmla="*/ 666 w 666"/>
                  <a:gd name="T17" fmla="*/ 203 h 406"/>
                  <a:gd name="T18" fmla="*/ 654 w 666"/>
                  <a:gd name="T19" fmla="*/ 224 h 406"/>
                  <a:gd name="T20" fmla="*/ 345 w 666"/>
                  <a:gd name="T21" fmla="*/ 403 h 406"/>
                  <a:gd name="T22" fmla="*/ 333 w 666"/>
                  <a:gd name="T23" fmla="*/ 406 h 406"/>
                  <a:gd name="T24" fmla="*/ 72 w 666"/>
                  <a:gd name="T25" fmla="*/ 203 h 406"/>
                  <a:gd name="T26" fmla="*/ 333 w 666"/>
                  <a:gd name="T27" fmla="*/ 354 h 406"/>
                  <a:gd name="T28" fmla="*/ 594 w 666"/>
                  <a:gd name="T29" fmla="*/ 203 h 406"/>
                  <a:gd name="T30" fmla="*/ 333 w 666"/>
                  <a:gd name="T31" fmla="*/ 53 h 406"/>
                  <a:gd name="T32" fmla="*/ 72 w 666"/>
                  <a:gd name="T33" fmla="*/ 20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6" h="406">
                    <a:moveTo>
                      <a:pt x="333" y="406"/>
                    </a:moveTo>
                    <a:cubicBezTo>
                      <a:pt x="329" y="406"/>
                      <a:pt x="325" y="405"/>
                      <a:pt x="321" y="403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5" y="220"/>
                      <a:pt x="0" y="212"/>
                      <a:pt x="0" y="203"/>
                    </a:cubicBezTo>
                    <a:cubicBezTo>
                      <a:pt x="0" y="195"/>
                      <a:pt x="5" y="187"/>
                      <a:pt x="12" y="183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8" y="0"/>
                      <a:pt x="338" y="0"/>
                      <a:pt x="345" y="4"/>
                    </a:cubicBezTo>
                    <a:cubicBezTo>
                      <a:pt x="654" y="183"/>
                      <a:pt x="654" y="183"/>
                      <a:pt x="654" y="183"/>
                    </a:cubicBezTo>
                    <a:cubicBezTo>
                      <a:pt x="661" y="187"/>
                      <a:pt x="666" y="195"/>
                      <a:pt x="666" y="203"/>
                    </a:cubicBezTo>
                    <a:cubicBezTo>
                      <a:pt x="666" y="212"/>
                      <a:pt x="661" y="220"/>
                      <a:pt x="654" y="224"/>
                    </a:cubicBezTo>
                    <a:cubicBezTo>
                      <a:pt x="345" y="403"/>
                      <a:pt x="345" y="403"/>
                      <a:pt x="345" y="403"/>
                    </a:cubicBezTo>
                    <a:cubicBezTo>
                      <a:pt x="341" y="405"/>
                      <a:pt x="337" y="406"/>
                      <a:pt x="333" y="406"/>
                    </a:cubicBezTo>
                    <a:close/>
                    <a:moveTo>
                      <a:pt x="72" y="203"/>
                    </a:moveTo>
                    <a:cubicBezTo>
                      <a:pt x="333" y="354"/>
                      <a:pt x="333" y="354"/>
                      <a:pt x="333" y="354"/>
                    </a:cubicBezTo>
                    <a:cubicBezTo>
                      <a:pt x="594" y="203"/>
                      <a:pt x="594" y="203"/>
                      <a:pt x="594" y="203"/>
                    </a:cubicBezTo>
                    <a:cubicBezTo>
                      <a:pt x="333" y="53"/>
                      <a:pt x="333" y="53"/>
                      <a:pt x="333" y="53"/>
                    </a:cubicBezTo>
                    <a:lnTo>
                      <a:pt x="72" y="2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A4137603-78E1-649E-5C58-4DD9C7DB2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75" y="2831515"/>
                <a:ext cx="76243" cy="131521"/>
              </a:xfrm>
              <a:custGeom>
                <a:avLst/>
                <a:gdLst>
                  <a:gd name="T0" fmla="*/ 0 w 80"/>
                  <a:gd name="T1" fmla="*/ 92 h 138"/>
                  <a:gd name="T2" fmla="*/ 80 w 80"/>
                  <a:gd name="T3" fmla="*/ 138 h 138"/>
                  <a:gd name="T4" fmla="*/ 80 w 80"/>
                  <a:gd name="T5" fmla="*/ 46 h 138"/>
                  <a:gd name="T6" fmla="*/ 0 w 80"/>
                  <a:gd name="T7" fmla="*/ 0 h 138"/>
                  <a:gd name="T8" fmla="*/ 0 w 80"/>
                  <a:gd name="T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8">
                    <a:moveTo>
                      <a:pt x="0" y="92"/>
                    </a:moveTo>
                    <a:lnTo>
                      <a:pt x="80" y="138"/>
                    </a:lnTo>
                    <a:lnTo>
                      <a:pt x="80" y="46"/>
                    </a:lnTo>
                    <a:lnTo>
                      <a:pt x="0" y="0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D243421C-D858-63B6-036A-77FA1FB4AB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56" y="2824844"/>
                <a:ext cx="87680" cy="143911"/>
              </a:xfrm>
              <a:custGeom>
                <a:avLst/>
                <a:gdLst>
                  <a:gd name="T0" fmla="*/ 333 w 357"/>
                  <a:gd name="T1" fmla="*/ 584 h 584"/>
                  <a:gd name="T2" fmla="*/ 321 w 357"/>
                  <a:gd name="T3" fmla="*/ 581 h 584"/>
                  <a:gd name="T4" fmla="*/ 12 w 357"/>
                  <a:gd name="T5" fmla="*/ 403 h 584"/>
                  <a:gd name="T6" fmla="*/ 0 w 357"/>
                  <a:gd name="T7" fmla="*/ 382 h 584"/>
                  <a:gd name="T8" fmla="*/ 0 w 357"/>
                  <a:gd name="T9" fmla="*/ 25 h 584"/>
                  <a:gd name="T10" fmla="*/ 12 w 357"/>
                  <a:gd name="T11" fmla="*/ 4 h 584"/>
                  <a:gd name="T12" fmla="*/ 36 w 357"/>
                  <a:gd name="T13" fmla="*/ 4 h 584"/>
                  <a:gd name="T14" fmla="*/ 345 w 357"/>
                  <a:gd name="T15" fmla="*/ 183 h 584"/>
                  <a:gd name="T16" fmla="*/ 357 w 357"/>
                  <a:gd name="T17" fmla="*/ 204 h 584"/>
                  <a:gd name="T18" fmla="*/ 357 w 357"/>
                  <a:gd name="T19" fmla="*/ 560 h 584"/>
                  <a:gd name="T20" fmla="*/ 345 w 357"/>
                  <a:gd name="T21" fmla="*/ 581 h 584"/>
                  <a:gd name="T22" fmla="*/ 333 w 357"/>
                  <a:gd name="T23" fmla="*/ 584 h 584"/>
                  <a:gd name="T24" fmla="*/ 48 w 357"/>
                  <a:gd name="T25" fmla="*/ 368 h 584"/>
                  <a:gd name="T26" fmla="*/ 309 w 357"/>
                  <a:gd name="T27" fmla="*/ 519 h 584"/>
                  <a:gd name="T28" fmla="*/ 309 w 357"/>
                  <a:gd name="T29" fmla="*/ 217 h 584"/>
                  <a:gd name="T30" fmla="*/ 48 w 357"/>
                  <a:gd name="T31" fmla="*/ 67 h 584"/>
                  <a:gd name="T32" fmla="*/ 48 w 357"/>
                  <a:gd name="T33" fmla="*/ 368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7" h="584">
                    <a:moveTo>
                      <a:pt x="333" y="584"/>
                    </a:moveTo>
                    <a:cubicBezTo>
                      <a:pt x="329" y="584"/>
                      <a:pt x="325" y="583"/>
                      <a:pt x="321" y="581"/>
                    </a:cubicBezTo>
                    <a:cubicBezTo>
                      <a:pt x="12" y="403"/>
                      <a:pt x="12" y="403"/>
                      <a:pt x="12" y="403"/>
                    </a:cubicBezTo>
                    <a:cubicBezTo>
                      <a:pt x="5" y="398"/>
                      <a:pt x="0" y="391"/>
                      <a:pt x="0" y="38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5" y="9"/>
                      <a:pt x="12" y="4"/>
                    </a:cubicBezTo>
                    <a:cubicBezTo>
                      <a:pt x="19" y="0"/>
                      <a:pt x="29" y="0"/>
                      <a:pt x="36" y="4"/>
                    </a:cubicBezTo>
                    <a:cubicBezTo>
                      <a:pt x="345" y="183"/>
                      <a:pt x="345" y="183"/>
                      <a:pt x="345" y="183"/>
                    </a:cubicBezTo>
                    <a:cubicBezTo>
                      <a:pt x="352" y="187"/>
                      <a:pt x="357" y="195"/>
                      <a:pt x="357" y="204"/>
                    </a:cubicBezTo>
                    <a:cubicBezTo>
                      <a:pt x="357" y="560"/>
                      <a:pt x="357" y="560"/>
                      <a:pt x="357" y="560"/>
                    </a:cubicBezTo>
                    <a:cubicBezTo>
                      <a:pt x="357" y="569"/>
                      <a:pt x="352" y="577"/>
                      <a:pt x="345" y="581"/>
                    </a:cubicBezTo>
                    <a:cubicBezTo>
                      <a:pt x="341" y="583"/>
                      <a:pt x="337" y="584"/>
                      <a:pt x="333" y="584"/>
                    </a:cubicBezTo>
                    <a:close/>
                    <a:moveTo>
                      <a:pt x="48" y="368"/>
                    </a:moveTo>
                    <a:cubicBezTo>
                      <a:pt x="309" y="519"/>
                      <a:pt x="309" y="519"/>
                      <a:pt x="309" y="519"/>
                    </a:cubicBezTo>
                    <a:cubicBezTo>
                      <a:pt x="309" y="217"/>
                      <a:pt x="309" y="217"/>
                      <a:pt x="309" y="217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48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9060" tIns="49530" rIns="99060" bIns="49530" numCol="1" anchor="t" anchorCtr="0" compatLnSpc="1">
                <a:prstTxWarp prst="textNoShape">
                  <a:avLst/>
                </a:prstTxWarp>
              </a:bodyPr>
              <a:lstStyle/>
              <a:p>
                <a:pPr defTabSz="1129943">
                  <a:defRPr/>
                </a:pPr>
                <a:endParaRPr lang="ko-KR" altLang="en-US" sz="19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D692F1E-F726-2E4B-5B1F-0B448C6D41D5}"/>
              </a:ext>
            </a:extLst>
          </p:cNvPr>
          <p:cNvGrpSpPr/>
          <p:nvPr userDrawn="1"/>
        </p:nvGrpSpPr>
        <p:grpSpPr>
          <a:xfrm>
            <a:off x="510215" y="2177777"/>
            <a:ext cx="8853300" cy="2597050"/>
            <a:chOff x="-153162" y="3050270"/>
            <a:chExt cx="11163299" cy="3491364"/>
          </a:xfrm>
        </p:grpSpPr>
        <p:sp>
          <p:nvSpPr>
            <p:cNvPr id="63" name="갈매기형 수장 5">
              <a:extLst>
                <a:ext uri="{FF2B5EF4-FFF2-40B4-BE49-F238E27FC236}">
                  <a16:creationId xmlns:a16="http://schemas.microsoft.com/office/drawing/2014/main" id="{A476D347-6E47-629B-80E7-CCD57E441F6B}"/>
                </a:ext>
              </a:extLst>
            </p:cNvPr>
            <p:cNvSpPr/>
            <p:nvPr userDrawn="1"/>
          </p:nvSpPr>
          <p:spPr>
            <a:xfrm>
              <a:off x="7076312" y="3989340"/>
              <a:ext cx="3933825" cy="1399868"/>
            </a:xfrm>
            <a:prstGeom prst="chevron">
              <a:avLst/>
            </a:prstGeom>
            <a:solidFill>
              <a:srgbClr val="13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갈매기형 수장 4">
              <a:extLst>
                <a:ext uri="{FF2B5EF4-FFF2-40B4-BE49-F238E27FC236}">
                  <a16:creationId xmlns:a16="http://schemas.microsoft.com/office/drawing/2014/main" id="{428721F0-E3B1-8EC7-17DD-D6BC8ABD42D0}"/>
                </a:ext>
              </a:extLst>
            </p:cNvPr>
            <p:cNvSpPr/>
            <p:nvPr userDrawn="1"/>
          </p:nvSpPr>
          <p:spPr>
            <a:xfrm>
              <a:off x="3461575" y="3989340"/>
              <a:ext cx="3933825" cy="1399868"/>
            </a:xfrm>
            <a:prstGeom prst="chevron">
              <a:avLst/>
            </a:prstGeom>
            <a:solidFill>
              <a:srgbClr val="01B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오각형 3">
              <a:extLst>
                <a:ext uri="{FF2B5EF4-FFF2-40B4-BE49-F238E27FC236}">
                  <a16:creationId xmlns:a16="http://schemas.microsoft.com/office/drawing/2014/main" id="{336F05C2-0208-0036-86A9-5C57F600E801}"/>
                </a:ext>
              </a:extLst>
            </p:cNvPr>
            <p:cNvSpPr/>
            <p:nvPr userDrawn="1"/>
          </p:nvSpPr>
          <p:spPr>
            <a:xfrm>
              <a:off x="-153162" y="3989340"/>
              <a:ext cx="3933825" cy="1399868"/>
            </a:xfrm>
            <a:prstGeom prst="homePlate">
              <a:avLst/>
            </a:prstGeom>
            <a:solidFill>
              <a:srgbClr val="90A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왼쪽 중괄호 65">
              <a:extLst>
                <a:ext uri="{FF2B5EF4-FFF2-40B4-BE49-F238E27FC236}">
                  <a16:creationId xmlns:a16="http://schemas.microsoft.com/office/drawing/2014/main" id="{82750541-E0A1-6F9B-380F-D477B0AE6855}"/>
                </a:ext>
              </a:extLst>
            </p:cNvPr>
            <p:cNvSpPr/>
            <p:nvPr userDrawn="1"/>
          </p:nvSpPr>
          <p:spPr>
            <a:xfrm rot="16200000">
              <a:off x="4853419" y="423310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왼쪽 중괄호 66">
              <a:extLst>
                <a:ext uri="{FF2B5EF4-FFF2-40B4-BE49-F238E27FC236}">
                  <a16:creationId xmlns:a16="http://schemas.microsoft.com/office/drawing/2014/main" id="{D592FCE1-8C36-9BA1-E84C-AEE584F8AFB1}"/>
                </a:ext>
              </a:extLst>
            </p:cNvPr>
            <p:cNvSpPr/>
            <p:nvPr userDrawn="1"/>
          </p:nvSpPr>
          <p:spPr>
            <a:xfrm rot="5400000" flipV="1">
              <a:off x="1262494" y="2078835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왼쪽 중괄호 67">
              <a:extLst>
                <a:ext uri="{FF2B5EF4-FFF2-40B4-BE49-F238E27FC236}">
                  <a16:creationId xmlns:a16="http://schemas.microsoft.com/office/drawing/2014/main" id="{E81BB923-730F-3D17-476C-8A3AA940E095}"/>
                </a:ext>
              </a:extLst>
            </p:cNvPr>
            <p:cNvSpPr/>
            <p:nvPr userDrawn="1"/>
          </p:nvSpPr>
          <p:spPr>
            <a:xfrm rot="5400000" flipV="1">
              <a:off x="8491968" y="207482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98A0DE-12A5-D3CA-27F0-D7A60DEB13FB}"/>
                </a:ext>
              </a:extLst>
            </p:cNvPr>
            <p:cNvSpPr txBox="1"/>
            <p:nvPr userDrawn="1"/>
          </p:nvSpPr>
          <p:spPr>
            <a:xfrm>
              <a:off x="94049" y="3050270"/>
              <a:ext cx="2658358" cy="496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A7055A-B4EF-0461-3CD7-54C4D4D3E37B}"/>
                </a:ext>
              </a:extLst>
            </p:cNvPr>
            <p:cNvSpPr txBox="1"/>
            <p:nvPr userDrawn="1"/>
          </p:nvSpPr>
          <p:spPr>
            <a:xfrm>
              <a:off x="7323523" y="3050270"/>
              <a:ext cx="2658358" cy="496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8887AF-11D0-5092-4E5E-A7095DF6244B}"/>
                </a:ext>
              </a:extLst>
            </p:cNvPr>
            <p:cNvSpPr txBox="1"/>
            <p:nvPr userDrawn="1"/>
          </p:nvSpPr>
          <p:spPr>
            <a:xfrm>
              <a:off x="3684974" y="6045120"/>
              <a:ext cx="2658358" cy="496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8EB7CE-B4ED-6340-5650-DDA29AC27E57}"/>
                </a:ext>
              </a:extLst>
            </p:cNvPr>
            <p:cNvSpPr txBox="1"/>
            <p:nvPr userDrawn="1"/>
          </p:nvSpPr>
          <p:spPr>
            <a:xfrm>
              <a:off x="100655" y="4425052"/>
              <a:ext cx="2927186" cy="53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1CF8D7D-7E8A-5528-912F-0E536BDDBEFF}"/>
                </a:ext>
              </a:extLst>
            </p:cNvPr>
            <p:cNvSpPr txBox="1"/>
            <p:nvPr userDrawn="1"/>
          </p:nvSpPr>
          <p:spPr>
            <a:xfrm>
              <a:off x="4214399" y="4420328"/>
              <a:ext cx="2927186" cy="53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FD2C97-8B6D-058F-B300-1EB9F0231E08}"/>
                </a:ext>
              </a:extLst>
            </p:cNvPr>
            <p:cNvSpPr txBox="1"/>
            <p:nvPr userDrawn="1"/>
          </p:nvSpPr>
          <p:spPr>
            <a:xfrm>
              <a:off x="7739176" y="4420328"/>
              <a:ext cx="2927186" cy="53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90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816B25-B32C-4AEA-A0BF-8EC5D3CF134C}" type="datetime1">
              <a:rPr lang="en-US" altLang="ko-KR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28282"/>
                </a:solidFill>
              </a:rPr>
              <a:t>㈜바인드소프트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2828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5716AC-853F-030A-7A49-112BE7134A3E}"/>
              </a:ext>
            </a:extLst>
          </p:cNvPr>
          <p:cNvGrpSpPr/>
          <p:nvPr userDrawn="1"/>
        </p:nvGrpSpPr>
        <p:grpSpPr>
          <a:xfrm>
            <a:off x="-1841836" y="0"/>
            <a:ext cx="1478731" cy="2989460"/>
            <a:chOff x="10885488" y="517632"/>
            <a:chExt cx="1364982" cy="2989460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6FD860BB-F981-A61D-E0B1-67F614CB0F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857279"/>
              <a:ext cx="303248" cy="299892"/>
            </a:xfrm>
            <a:prstGeom prst="rect">
              <a:avLst/>
            </a:prstGeom>
            <a:solidFill>
              <a:srgbClr val="313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56419D6A-E8E9-4E20-0232-F70975C66E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47222" y="3208320"/>
              <a:ext cx="303248" cy="298772"/>
            </a:xfrm>
            <a:prstGeom prst="rect">
              <a:avLst/>
            </a:prstGeom>
            <a:solidFill>
              <a:srgbClr val="B28F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F8A6DE24-FE60-94D7-1CEE-C4756115A5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06571" y="858399"/>
              <a:ext cx="303248" cy="298772"/>
            </a:xfrm>
            <a:prstGeom prst="rect">
              <a:avLst/>
            </a:prstGeom>
            <a:solidFill>
              <a:srgbClr val="9996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5062DE46-7618-1F44-F1BD-C0D5003FCE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9481" y="1576088"/>
              <a:ext cx="303248" cy="299892"/>
            </a:xfrm>
            <a:prstGeom prst="rect">
              <a:avLst/>
            </a:prstGeom>
            <a:solidFill>
              <a:srgbClr val="1F85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17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7D3954E-7A2D-29EA-4D03-781755D9F5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41330" y="858399"/>
              <a:ext cx="303248" cy="298772"/>
            </a:xfrm>
            <a:prstGeom prst="rect">
              <a:avLst/>
            </a:prstGeom>
            <a:solidFill>
              <a:srgbClr val="90A9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9F301E6-FE14-7E99-567F-22804F84B48D}"/>
                </a:ext>
              </a:extLst>
            </p:cNvPr>
            <p:cNvGrpSpPr/>
            <p:nvPr userDrawn="1"/>
          </p:nvGrpSpPr>
          <p:grpSpPr>
            <a:xfrm>
              <a:off x="10892202" y="849116"/>
              <a:ext cx="1351677" cy="2322269"/>
              <a:chOff x="7956300" y="356163"/>
              <a:chExt cx="2268254" cy="389700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106EB2F-E6B5-3625-D9A1-B4774D44CB2E}"/>
                  </a:ext>
                </a:extLst>
              </p:cNvPr>
              <p:cNvSpPr/>
              <p:nvPr/>
            </p:nvSpPr>
            <p:spPr>
              <a:xfrm>
                <a:off x="7956300" y="955734"/>
                <a:ext cx="486761" cy="486761"/>
              </a:xfrm>
              <a:prstGeom prst="rect">
                <a:avLst/>
              </a:prstGeom>
              <a:solidFill>
                <a:srgbClr val="384D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00CD29-EA7E-E889-85A6-7411A3F07DB5}"/>
                  </a:ext>
                </a:extLst>
              </p:cNvPr>
              <p:cNvSpPr/>
              <p:nvPr/>
            </p:nvSpPr>
            <p:spPr>
              <a:xfrm>
                <a:off x="8550130" y="955734"/>
                <a:ext cx="486761" cy="486761"/>
              </a:xfrm>
              <a:prstGeom prst="rect">
                <a:avLst/>
              </a:prstGeom>
              <a:solidFill>
                <a:srgbClr val="FE78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99E5D96-7BF8-49BB-0BF0-4C489073164C}"/>
                  </a:ext>
                </a:extLst>
              </p:cNvPr>
              <p:cNvSpPr/>
              <p:nvPr/>
            </p:nvSpPr>
            <p:spPr>
              <a:xfrm>
                <a:off x="8550132" y="2966984"/>
                <a:ext cx="486761" cy="486761"/>
              </a:xfrm>
              <a:prstGeom prst="rect">
                <a:avLst/>
              </a:prstGeom>
              <a:solidFill>
                <a:srgbClr val="706F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654FBA6-EA18-5DCD-B3BF-28A3EA5EA451}"/>
                  </a:ext>
                </a:extLst>
              </p:cNvPr>
              <p:cNvSpPr/>
              <p:nvPr/>
            </p:nvSpPr>
            <p:spPr>
              <a:xfrm>
                <a:off x="9143963" y="1575920"/>
                <a:ext cx="486761" cy="486761"/>
              </a:xfrm>
              <a:prstGeom prst="rect">
                <a:avLst/>
              </a:prstGeom>
              <a:solidFill>
                <a:srgbClr val="01B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DB19078-3810-1598-020E-C2B00F2A2377}"/>
                  </a:ext>
                </a:extLst>
              </p:cNvPr>
              <p:cNvSpPr/>
              <p:nvPr/>
            </p:nvSpPr>
            <p:spPr>
              <a:xfrm>
                <a:off x="7956302" y="1575920"/>
                <a:ext cx="486761" cy="486761"/>
              </a:xfrm>
              <a:prstGeom prst="rect">
                <a:avLst/>
              </a:prstGeom>
              <a:solidFill>
                <a:srgbClr val="045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0E44FBE-62F1-5F07-0F4E-52200E8F6ADD}"/>
                  </a:ext>
                </a:extLst>
              </p:cNvPr>
              <p:cNvSpPr/>
              <p:nvPr/>
            </p:nvSpPr>
            <p:spPr>
              <a:xfrm>
                <a:off x="9737793" y="1575920"/>
                <a:ext cx="486761" cy="486761"/>
              </a:xfrm>
              <a:prstGeom prst="rect">
                <a:avLst/>
              </a:prstGeom>
              <a:solidFill>
                <a:srgbClr val="13A2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43F38D3-B9F7-0CA0-5730-8A4E3F6CF2EA}"/>
                  </a:ext>
                </a:extLst>
              </p:cNvPr>
              <p:cNvSpPr/>
              <p:nvPr/>
            </p:nvSpPr>
            <p:spPr>
              <a:xfrm>
                <a:off x="7956302" y="2196106"/>
                <a:ext cx="486761" cy="486761"/>
              </a:xfrm>
              <a:prstGeom prst="rect">
                <a:avLst/>
              </a:prstGeom>
              <a:solidFill>
                <a:srgbClr val="6092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6619AAE-CF9D-5687-16E7-CBEE489FB58A}"/>
                  </a:ext>
                </a:extLst>
              </p:cNvPr>
              <p:cNvSpPr/>
              <p:nvPr/>
            </p:nvSpPr>
            <p:spPr>
              <a:xfrm>
                <a:off x="9143963" y="2196106"/>
                <a:ext cx="486761" cy="486761"/>
              </a:xfrm>
              <a:prstGeom prst="rect">
                <a:avLst/>
              </a:prstGeom>
              <a:solidFill>
                <a:srgbClr val="99BF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2CF34D0-0656-F3DB-55CF-5A94743D8268}"/>
                  </a:ext>
                </a:extLst>
              </p:cNvPr>
              <p:cNvSpPr/>
              <p:nvPr/>
            </p:nvSpPr>
            <p:spPr>
              <a:xfrm>
                <a:off x="9737793" y="2196106"/>
                <a:ext cx="486761" cy="486761"/>
              </a:xfrm>
              <a:prstGeom prst="rect">
                <a:avLst/>
              </a:prstGeom>
              <a:solidFill>
                <a:srgbClr val="D0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3798A32-E2A1-DDB2-4A8F-0616FBC20255}"/>
                  </a:ext>
                </a:extLst>
              </p:cNvPr>
              <p:cNvSpPr/>
              <p:nvPr/>
            </p:nvSpPr>
            <p:spPr>
              <a:xfrm>
                <a:off x="8550132" y="2196106"/>
                <a:ext cx="486761" cy="486761"/>
              </a:xfrm>
              <a:prstGeom prst="rect">
                <a:avLst/>
              </a:prstGeom>
              <a:solidFill>
                <a:srgbClr val="7592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FFDE529-E11C-71E2-5A4C-6D33308F611D}"/>
                  </a:ext>
                </a:extLst>
              </p:cNvPr>
              <p:cNvSpPr/>
              <p:nvPr/>
            </p:nvSpPr>
            <p:spPr>
              <a:xfrm>
                <a:off x="7956302" y="3766410"/>
                <a:ext cx="486761" cy="486761"/>
              </a:xfrm>
              <a:prstGeom prst="rect">
                <a:avLst/>
              </a:prstGeom>
              <a:solidFill>
                <a:srgbClr val="1F85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ctr" hangingPunct="0">
                  <a:buClr>
                    <a:srgbClr val="4D4D4D"/>
                  </a:buClr>
                </a:pPr>
                <a:r>
                  <a:rPr lang="ko-KR" altLang="en-US" sz="1137" spc="-32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1A01673-8A88-D432-8905-BD224AE1C717}"/>
                  </a:ext>
                </a:extLst>
              </p:cNvPr>
              <p:cNvSpPr/>
              <p:nvPr/>
            </p:nvSpPr>
            <p:spPr>
              <a:xfrm>
                <a:off x="7956302" y="2966983"/>
                <a:ext cx="486760" cy="486761"/>
              </a:xfrm>
              <a:prstGeom prst="rect">
                <a:avLst/>
              </a:prstGeom>
              <a:solidFill>
                <a:srgbClr val="677A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6E6B333-6FBA-07FB-BAF5-607698EA4C05}"/>
                  </a:ext>
                </a:extLst>
              </p:cNvPr>
              <p:cNvSpPr/>
              <p:nvPr/>
            </p:nvSpPr>
            <p:spPr>
              <a:xfrm>
                <a:off x="9723607" y="2966984"/>
                <a:ext cx="486761" cy="486761"/>
              </a:xfrm>
              <a:prstGeom prst="rect">
                <a:avLst/>
              </a:prstGeom>
              <a:solidFill>
                <a:srgbClr val="83B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0A4E98B-A6CB-7351-DC5F-B0ACCA47D30D}"/>
                  </a:ext>
                </a:extLst>
              </p:cNvPr>
              <p:cNvSpPr/>
              <p:nvPr/>
            </p:nvSpPr>
            <p:spPr>
              <a:xfrm>
                <a:off x="9737793" y="356163"/>
                <a:ext cx="486761" cy="486761"/>
              </a:xfrm>
              <a:prstGeom prst="rect">
                <a:avLst/>
              </a:prstGeom>
              <a:solidFill>
                <a:srgbClr val="A79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D4C13AA-4D4C-35F4-1EE5-327D78C82AC5}"/>
                  </a:ext>
                </a:extLst>
              </p:cNvPr>
              <p:cNvSpPr/>
              <p:nvPr/>
            </p:nvSpPr>
            <p:spPr>
              <a:xfrm>
                <a:off x="9129774" y="2966984"/>
                <a:ext cx="486761" cy="486761"/>
              </a:xfrm>
              <a:prstGeom prst="rect">
                <a:avLst/>
              </a:prstGeom>
              <a:solidFill>
                <a:srgbClr val="639B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A9DC69D-810C-B5B2-CDA4-0B34D450688C}"/>
                  </a:ext>
                </a:extLst>
              </p:cNvPr>
              <p:cNvSpPr/>
              <p:nvPr/>
            </p:nvSpPr>
            <p:spPr>
              <a:xfrm>
                <a:off x="9143962" y="3766410"/>
                <a:ext cx="486760" cy="486761"/>
              </a:xfrm>
              <a:prstGeom prst="rect">
                <a:avLst/>
              </a:prstGeom>
              <a:solidFill>
                <a:srgbClr val="C434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6EA47B7-35C9-EBE9-BC6C-0AEFBAF9A865}"/>
                  </a:ext>
                </a:extLst>
              </p:cNvPr>
              <p:cNvSpPr/>
              <p:nvPr/>
            </p:nvSpPr>
            <p:spPr>
              <a:xfrm>
                <a:off x="9737794" y="3766410"/>
                <a:ext cx="486760" cy="486761"/>
              </a:xfrm>
              <a:prstGeom prst="rect">
                <a:avLst/>
              </a:prstGeom>
              <a:solidFill>
                <a:srgbClr val="ED67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F4BC2AE-0971-5160-72DC-B6C09E2F4E51}"/>
                  </a:ext>
                </a:extLst>
              </p:cNvPr>
              <p:cNvSpPr/>
              <p:nvPr/>
            </p:nvSpPr>
            <p:spPr>
              <a:xfrm>
                <a:off x="8550131" y="3766410"/>
                <a:ext cx="486760" cy="486761"/>
              </a:xfrm>
              <a:prstGeom prst="rect">
                <a:avLst/>
              </a:prstGeom>
              <a:solidFill>
                <a:srgbClr val="3B4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BD7863-AF75-C563-2928-4EC8876B6283}"/>
                  </a:ext>
                </a:extLst>
              </p:cNvPr>
              <p:cNvSpPr/>
              <p:nvPr/>
            </p:nvSpPr>
            <p:spPr>
              <a:xfrm>
                <a:off x="9737794" y="976349"/>
                <a:ext cx="486760" cy="486761"/>
              </a:xfrm>
              <a:prstGeom prst="rect">
                <a:avLst/>
              </a:prstGeom>
              <a:solidFill>
                <a:srgbClr val="367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9CFAEC-5DD8-9D65-D6AE-0D792CAC6442}"/>
                </a:ext>
              </a:extLst>
            </p:cNvPr>
            <p:cNvSpPr/>
            <p:nvPr userDrawn="1"/>
          </p:nvSpPr>
          <p:spPr>
            <a:xfrm>
              <a:off x="11606571" y="1206407"/>
              <a:ext cx="303248" cy="290065"/>
            </a:xfrm>
            <a:prstGeom prst="rect">
              <a:avLst/>
            </a:prstGeom>
            <a:solidFill>
              <a:srgbClr val="E2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DC897210-D4C3-19DE-103A-FA0847CFA9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85488" y="517632"/>
              <a:ext cx="303248" cy="299892"/>
            </a:xfrm>
            <a:prstGeom prst="rect">
              <a:avLst/>
            </a:prstGeom>
            <a:solidFill>
              <a:srgbClr val="034C83"/>
            </a:solidFill>
            <a:ln>
              <a:noFill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강조</a:t>
              </a: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6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6" r:id="rId2"/>
    <p:sldLayoutId id="2147484007" r:id="rId3"/>
    <p:sldLayoutId id="2147484032" r:id="rId4"/>
    <p:sldLayoutId id="2147484033" r:id="rId5"/>
    <p:sldLayoutId id="2147484018" r:id="rId6"/>
    <p:sldLayoutId id="2147484019" r:id="rId7"/>
    <p:sldLayoutId id="2147484017" r:id="rId8"/>
    <p:sldLayoutId id="2147484013" r:id="rId9"/>
    <p:sldLayoutId id="2147484016" r:id="rId10"/>
    <p:sldLayoutId id="2147484015" r:id="rId11"/>
    <p:sldLayoutId id="2147484014" r:id="rId12"/>
  </p:sldLayoutIdLst>
  <p:hf sldNum="0" hd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Clr>
          <a:srgbClr val="FF3300"/>
        </a:buClr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4EC90F07-74C3-2D4A-25F4-8D9489DA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㈜</a:t>
            </a:r>
            <a:r>
              <a:rPr lang="ko-KR" altLang="en-US" dirty="0" err="1"/>
              <a:t>바인드소프트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07340" y="2209980"/>
            <a:ext cx="9246260" cy="1325563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쉽게 시작하는 스마트시티</a:t>
            </a:r>
            <a:br>
              <a:rPr lang="en-US" altLang="ko-KR" sz="4000" dirty="0"/>
            </a:br>
            <a:r>
              <a:rPr lang="ko-KR" altLang="en-US" sz="4000" dirty="0"/>
              <a:t>자율주행 자동차 다루기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38247-CAFE-6E0E-EB3D-217290B435DC}"/>
              </a:ext>
            </a:extLst>
          </p:cNvPr>
          <p:cNvSpPr txBox="1"/>
          <p:nvPr/>
        </p:nvSpPr>
        <p:spPr>
          <a:xfrm>
            <a:off x="777116" y="35355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오리엔테이션</a:t>
            </a:r>
          </a:p>
        </p:txBody>
      </p:sp>
    </p:spTree>
    <p:extLst>
      <p:ext uri="{BB962C8B-B14F-4D97-AF65-F5344CB8AC3E}">
        <p14:creationId xmlns:p14="http://schemas.microsoft.com/office/powerpoint/2010/main" val="192083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11312-88BD-56C6-6A96-BFEFCD3B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2ADE8B5-A1DC-17E8-2A05-6733A7BE46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27B4C9-EFB7-2587-1338-3F7BF0C1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6D62FE9-A447-28E5-6043-F13B68D5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AF2885F-5967-A9FD-C6A9-0303DDFC2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E08FAC7D-B89B-B026-56FE-05AB37B5A673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26881874"/>
              </p:ext>
            </p:extLst>
          </p:nvPr>
        </p:nvGraphicFramePr>
        <p:xfrm>
          <a:off x="681040" y="1685110"/>
          <a:ext cx="8767762" cy="425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617">
                  <a:extLst>
                    <a:ext uri="{9D8B030D-6E8A-4147-A177-3AD203B41FA5}">
                      <a16:colId xmlns:a16="http://schemas.microsoft.com/office/drawing/2014/main" val="4217710314"/>
                    </a:ext>
                  </a:extLst>
                </a:gridCol>
                <a:gridCol w="5987145">
                  <a:extLst>
                    <a:ext uri="{9D8B030D-6E8A-4147-A177-3AD203B41FA5}">
                      <a16:colId xmlns:a16="http://schemas.microsoft.com/office/drawing/2014/main" val="904467196"/>
                    </a:ext>
                  </a:extLst>
                </a:gridCol>
              </a:tblGrid>
              <a:tr h="339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세부교육내용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47069"/>
                  </a:ext>
                </a:extLst>
              </a:tr>
              <a:tr h="37363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 만들기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(18H)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tc>
                  <a:txBody>
                    <a:bodyPr/>
                    <a:lstStyle/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시티 개념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환경 구축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VMware workstation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8100" marR="38100" lvl="0" indent="0" algn="l" defTabSz="74295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리눅스 기초</a:t>
                      </a: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리눅스 명령어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ROS(Robot Operating System)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로봇 공학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en-US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VsCode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ROS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 설치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23850" marR="38100" indent="-285750" algn="l" fontAlgn="base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프로그래밍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extLst>
                  <a:ext uri="{0D108BD9-81ED-4DB2-BD59-A6C34878D82A}">
                    <a16:rowId xmlns:a16="http://schemas.microsoft.com/office/drawing/2014/main" val="1725023479"/>
                  </a:ext>
                </a:extLst>
              </a:tr>
            </a:tbl>
          </a:graphicData>
        </a:graphic>
      </p:graphicFrame>
      <p:sp>
        <p:nvSpPr>
          <p:cNvPr id="16" name="SectionNumberBox">
            <a:extLst>
              <a:ext uri="{FF2B5EF4-FFF2-40B4-BE49-F238E27FC236}">
                <a16:creationId xmlns:a16="http://schemas.microsoft.com/office/drawing/2014/main" id="{B5ADEBF3-5449-7FBA-2760-D8A9F67BE390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SectionTextBox">
            <a:extLst>
              <a:ext uri="{FF2B5EF4-FFF2-40B4-BE49-F238E27FC236}">
                <a16:creationId xmlns:a16="http://schemas.microsoft.com/office/drawing/2014/main" id="{3583B205-9958-0386-0050-F469E38FF02F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39437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AD5-5150-74A0-797D-D9434003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8CF3C1-15A0-D60E-5B59-4DE1C46083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7DE3C8-94F8-8C3B-2B1D-100F0E1F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FF2823B-9C09-C1B8-7813-0531C832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B849A98-29F4-4702-0C68-215E2009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DFF568B9-1F92-0219-A234-F110999702A5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86123042"/>
              </p:ext>
            </p:extLst>
          </p:nvPr>
        </p:nvGraphicFramePr>
        <p:xfrm>
          <a:off x="681040" y="1685110"/>
          <a:ext cx="8767762" cy="425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617">
                  <a:extLst>
                    <a:ext uri="{9D8B030D-6E8A-4147-A177-3AD203B41FA5}">
                      <a16:colId xmlns:a16="http://schemas.microsoft.com/office/drawing/2014/main" val="4217710314"/>
                    </a:ext>
                  </a:extLst>
                </a:gridCol>
                <a:gridCol w="5987145">
                  <a:extLst>
                    <a:ext uri="{9D8B030D-6E8A-4147-A177-3AD203B41FA5}">
                      <a16:colId xmlns:a16="http://schemas.microsoft.com/office/drawing/2014/main" val="904467196"/>
                    </a:ext>
                  </a:extLst>
                </a:gridCol>
              </a:tblGrid>
              <a:tr h="339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세부교육내용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47069"/>
                  </a:ext>
                </a:extLst>
              </a:tr>
              <a:tr h="37363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ROS(Robot Operating System)2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프로그래밍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(42H)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tc>
                  <a:txBody>
                    <a:bodyPr/>
                    <a:lstStyle/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ROS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기초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환경 구축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메시지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토픽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서비스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매개변수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서비스 서버 노드와 클라이언트 노드 작성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ROS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운용 프로그래밍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- cli, </a:t>
                      </a:r>
                      <a:r>
                        <a:rPr lang="en-US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rqt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en-US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rviz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gazebo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imu, camera,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센서 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라이다 센서 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Gazebo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시뮬레이션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&amp;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스마트시티 응용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기본 사용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차량 제어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통합 차선 주행</a:t>
                      </a:r>
                    </a:p>
                  </a:txBody>
                  <a:tcPr marL="52544" marR="52544" marT="14527" marB="14527" anchor="ctr"/>
                </a:tc>
                <a:extLst>
                  <a:ext uri="{0D108BD9-81ED-4DB2-BD59-A6C34878D82A}">
                    <a16:rowId xmlns:a16="http://schemas.microsoft.com/office/drawing/2014/main" val="1725023479"/>
                  </a:ext>
                </a:extLst>
              </a:tr>
            </a:tbl>
          </a:graphicData>
        </a:graphic>
      </p:graphicFrame>
      <p:sp>
        <p:nvSpPr>
          <p:cNvPr id="4" name="SectionNumberBox">
            <a:extLst>
              <a:ext uri="{FF2B5EF4-FFF2-40B4-BE49-F238E27FC236}">
                <a16:creationId xmlns:a16="http://schemas.microsoft.com/office/drawing/2014/main" id="{66EDC256-EDBC-E01F-15D5-DF2C993E15AC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SectionTextBox">
            <a:extLst>
              <a:ext uri="{FF2B5EF4-FFF2-40B4-BE49-F238E27FC236}">
                <a16:creationId xmlns:a16="http://schemas.microsoft.com/office/drawing/2014/main" id="{E4945260-3649-3021-7424-99028B510318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126101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8A4A-0D28-DE9D-761E-5017F8B65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D6DCD9-E1C3-A1FE-5277-8B13E12DB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3E4824-974E-1AB1-06E2-73D7A169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ABFA06C-F5B8-63E6-A010-E969EE74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F275298-3AB3-317A-B2C8-109F9AA5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3082A2F6-2040-DEB5-B4CA-0FE10BD1F2F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06251965"/>
              </p:ext>
            </p:extLst>
          </p:nvPr>
        </p:nvGraphicFramePr>
        <p:xfrm>
          <a:off x="681040" y="1685110"/>
          <a:ext cx="8767762" cy="425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617">
                  <a:extLst>
                    <a:ext uri="{9D8B030D-6E8A-4147-A177-3AD203B41FA5}">
                      <a16:colId xmlns:a16="http://schemas.microsoft.com/office/drawing/2014/main" val="4217710314"/>
                    </a:ext>
                  </a:extLst>
                </a:gridCol>
                <a:gridCol w="5987145">
                  <a:extLst>
                    <a:ext uri="{9D8B030D-6E8A-4147-A177-3AD203B41FA5}">
                      <a16:colId xmlns:a16="http://schemas.microsoft.com/office/drawing/2014/main" val="904467196"/>
                    </a:ext>
                  </a:extLst>
                </a:gridCol>
              </a:tblGrid>
              <a:tr h="339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세부교육내용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47069"/>
                  </a:ext>
                </a:extLst>
              </a:tr>
              <a:tr h="37363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지도그리기와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네비게이션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(18H)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tc>
                  <a:txBody>
                    <a:bodyPr/>
                    <a:lstStyle/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SLAM (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지도 그리기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- /map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토픽과 </a:t>
                      </a:r>
                      <a:r>
                        <a:rPr lang="en-US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OccupiedGrid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인터페이스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tf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라이다 센서 적용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cartographer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라이브러리 실습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SLAM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튜닝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Navigation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네비게이션 실습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네비게이션 액션 분석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네입게이션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액션 노드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패트롤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노드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extLst>
                  <a:ext uri="{0D108BD9-81ED-4DB2-BD59-A6C34878D82A}">
                    <a16:rowId xmlns:a16="http://schemas.microsoft.com/office/drawing/2014/main" val="1725023479"/>
                  </a:ext>
                </a:extLst>
              </a:tr>
            </a:tbl>
          </a:graphicData>
        </a:graphic>
      </p:graphicFrame>
      <p:sp>
        <p:nvSpPr>
          <p:cNvPr id="4" name="SectionNumberBox">
            <a:extLst>
              <a:ext uri="{FF2B5EF4-FFF2-40B4-BE49-F238E27FC236}">
                <a16:creationId xmlns:a16="http://schemas.microsoft.com/office/drawing/2014/main" id="{AB0C2BB6-E894-C84B-FCFE-A803E2F7ACD8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SectionTextBox">
            <a:extLst>
              <a:ext uri="{FF2B5EF4-FFF2-40B4-BE49-F238E27FC236}">
                <a16:creationId xmlns:a16="http://schemas.microsoft.com/office/drawing/2014/main" id="{036B24BC-A6B5-15AA-1BAC-F2280D933908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371657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D629-61C0-B994-8347-D7B1CA9F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51B959-3FB0-7D51-1993-FC32934987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F13C5-7293-42A1-1E11-B66E6BA7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45BABF-CBA3-9EB7-D16A-A5389E62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DA9E57E-DE45-630E-CAEE-774846DE4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DFF78C24-02C8-898A-04C4-3E0B900CFDA3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086236018"/>
              </p:ext>
            </p:extLst>
          </p:nvPr>
        </p:nvGraphicFramePr>
        <p:xfrm>
          <a:off x="681040" y="1685110"/>
          <a:ext cx="8767762" cy="425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617">
                  <a:extLst>
                    <a:ext uri="{9D8B030D-6E8A-4147-A177-3AD203B41FA5}">
                      <a16:colId xmlns:a16="http://schemas.microsoft.com/office/drawing/2014/main" val="4217710314"/>
                    </a:ext>
                  </a:extLst>
                </a:gridCol>
                <a:gridCol w="5987145">
                  <a:extLst>
                    <a:ext uri="{9D8B030D-6E8A-4147-A177-3AD203B41FA5}">
                      <a16:colId xmlns:a16="http://schemas.microsoft.com/office/drawing/2014/main" val="904467196"/>
                    </a:ext>
                  </a:extLst>
                </a:gridCol>
              </a:tblGrid>
              <a:tr h="339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세부교육내용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47069"/>
                  </a:ext>
                </a:extLst>
              </a:tr>
              <a:tr h="37363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Limo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자율주행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(32H)</a:t>
                      </a:r>
                      <a:endParaRPr lang="ko-KR" altLang="en-US" sz="3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tc>
                  <a:txBody>
                    <a:bodyPr/>
                    <a:lstStyle/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 Limo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차량 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Limo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제어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Limo imu, lidar, camera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활용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통합 차선 주행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자율주행 시스템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통합 시스템 구축</a:t>
                      </a:r>
                      <a:endParaRPr lang="ko-KR" altLang="en-US" sz="3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extLst>
                  <a:ext uri="{0D108BD9-81ED-4DB2-BD59-A6C34878D82A}">
                    <a16:rowId xmlns:a16="http://schemas.microsoft.com/office/drawing/2014/main" val="1725023479"/>
                  </a:ext>
                </a:extLst>
              </a:tr>
            </a:tbl>
          </a:graphicData>
        </a:graphic>
      </p:graphicFrame>
      <p:sp>
        <p:nvSpPr>
          <p:cNvPr id="4" name="SectionNumberBox">
            <a:extLst>
              <a:ext uri="{FF2B5EF4-FFF2-40B4-BE49-F238E27FC236}">
                <a16:creationId xmlns:a16="http://schemas.microsoft.com/office/drawing/2014/main" id="{6191F699-1702-B4E0-067F-0058400A8882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SectionTextBox">
            <a:extLst>
              <a:ext uri="{FF2B5EF4-FFF2-40B4-BE49-F238E27FC236}">
                <a16:creationId xmlns:a16="http://schemas.microsoft.com/office/drawing/2014/main" id="{DA8B4985-CB96-BE0C-B8A6-44ACF567A076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33207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5429-056F-C9C6-3DB8-DB9FB2F1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943BD1-B646-4C7D-A6EA-3FF471B966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4F78AB-A929-5A4D-24A0-BE3E65EF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087289-8468-61AD-34BF-13643176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A974A8-1899-BD19-BFB1-620D22B9B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8EC502AE-A5F6-5DCB-2425-12577A1D3F9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805520058"/>
              </p:ext>
            </p:extLst>
          </p:nvPr>
        </p:nvGraphicFramePr>
        <p:xfrm>
          <a:off x="681040" y="1685110"/>
          <a:ext cx="8767762" cy="425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617">
                  <a:extLst>
                    <a:ext uri="{9D8B030D-6E8A-4147-A177-3AD203B41FA5}">
                      <a16:colId xmlns:a16="http://schemas.microsoft.com/office/drawing/2014/main" val="4217710314"/>
                    </a:ext>
                  </a:extLst>
                </a:gridCol>
                <a:gridCol w="5987145">
                  <a:extLst>
                    <a:ext uri="{9D8B030D-6E8A-4147-A177-3AD203B41FA5}">
                      <a16:colId xmlns:a16="http://schemas.microsoft.com/office/drawing/2014/main" val="904467196"/>
                    </a:ext>
                  </a:extLst>
                </a:gridCol>
              </a:tblGrid>
              <a:tr h="339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세부교육내용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47069"/>
                  </a:ext>
                </a:extLst>
              </a:tr>
              <a:tr h="37363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미니 프로젝트</a:t>
                      </a:r>
                      <a:endParaRPr lang="ko-KR" altLang="en-US" sz="3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tc>
                  <a:txBody>
                    <a:bodyPr/>
                    <a:lstStyle/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오프라인 진행</a:t>
                      </a:r>
                      <a:endParaRPr lang="en-US" altLang="ko-KR" sz="2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단위 진행</a:t>
                      </a: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프로젝트 수행 계획서 작성</a:t>
                      </a:r>
                      <a:endParaRPr lang="en-US" altLang="ko-KR" sz="2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프로젝트 결과 보고서 작성</a:t>
                      </a:r>
                      <a:endParaRPr lang="en-US" altLang="ko-KR" sz="2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· 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프로젝트 발표회</a:t>
                      </a:r>
                      <a:endParaRPr lang="en-US" altLang="ko-KR" sz="24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38100" marR="38100" indent="0" algn="l" fontAlgn="base" latinLnBrk="1">
                        <a:lnSpc>
                          <a:spcPct val="130000"/>
                        </a:lnSpc>
                      </a:pP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- 10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 내외 발표 및 질의 응답 </a:t>
                      </a:r>
                      <a:r>
                        <a:rPr lang="en-US" altLang="ko-KR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24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</a:t>
                      </a:r>
                      <a:endParaRPr lang="ko-KR" altLang="en-US" sz="32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544" marR="52544" marT="14527" marB="14527" anchor="ctr"/>
                </a:tc>
                <a:extLst>
                  <a:ext uri="{0D108BD9-81ED-4DB2-BD59-A6C34878D82A}">
                    <a16:rowId xmlns:a16="http://schemas.microsoft.com/office/drawing/2014/main" val="1725023479"/>
                  </a:ext>
                </a:extLst>
              </a:tr>
            </a:tbl>
          </a:graphicData>
        </a:graphic>
      </p:graphicFrame>
      <p:sp>
        <p:nvSpPr>
          <p:cNvPr id="4" name="SectionNumberBox">
            <a:extLst>
              <a:ext uri="{FF2B5EF4-FFF2-40B4-BE49-F238E27FC236}">
                <a16:creationId xmlns:a16="http://schemas.microsoft.com/office/drawing/2014/main" id="{6EDE4742-B81B-F729-1107-9F5F9E6EEF3C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SectionTextBox">
            <a:extLst>
              <a:ext uri="{FF2B5EF4-FFF2-40B4-BE49-F238E27FC236}">
                <a16:creationId xmlns:a16="http://schemas.microsoft.com/office/drawing/2014/main" id="{FDDC886B-8DF6-7CE7-1E4E-4CF5432203C3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203911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D331-B382-3368-4208-51480A78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AA72DE3-F851-7DA9-124C-1FE6BCC2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70B14B-98F0-4F9E-316E-5E580FBF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당부 말씀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0B1E05-0D9A-4A1A-E53B-D5009508B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SectionNumberBox">
            <a:extLst>
              <a:ext uri="{FF2B5EF4-FFF2-40B4-BE49-F238E27FC236}">
                <a16:creationId xmlns:a16="http://schemas.microsoft.com/office/drawing/2014/main" id="{DD5A80E5-5856-6668-5861-B64EA653660D}"/>
              </a:ext>
            </a:extLst>
          </p:cNvPr>
          <p:cNvSpPr txBox="1"/>
          <p:nvPr/>
        </p:nvSpPr>
        <p:spPr>
          <a:xfrm>
            <a:off x="571600" y="75400"/>
            <a:ext cx="2540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5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E272-F334-0DD9-3C3C-2D6409BB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DB800F-A2C1-4E50-A77A-D4299C6B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4B3E54-796D-48A5-399E-95E267ED90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처음에는 힘들다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즐기는 자세로 끝까지 함께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DB93BAB-678B-3B74-A6D8-81577506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당부의 말씀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FCE5586-4B37-10AF-0B3A-CD23A6D9B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SectionNumberBox">
            <a:extLst>
              <a:ext uri="{FF2B5EF4-FFF2-40B4-BE49-F238E27FC236}">
                <a16:creationId xmlns:a16="http://schemas.microsoft.com/office/drawing/2014/main" id="{3615EB26-09A1-3947-D5E0-C4D2E7F0794F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4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SectionTextBox">
            <a:extLst>
              <a:ext uri="{FF2B5EF4-FFF2-40B4-BE49-F238E27FC236}">
                <a16:creationId xmlns:a16="http://schemas.microsoft.com/office/drawing/2014/main" id="{91C3F7F2-1EAE-7823-C662-17CEFE9659A9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당부 말씀</a:t>
            </a:r>
          </a:p>
        </p:txBody>
      </p:sp>
    </p:spTree>
    <p:extLst>
      <p:ext uri="{BB962C8B-B14F-4D97-AF65-F5344CB8AC3E}">
        <p14:creationId xmlns:p14="http://schemas.microsoft.com/office/powerpoint/2010/main" val="30010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3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7" name="SectionNumberBox">
            <a:extLst>
              <a:ext uri="{FF2B5EF4-FFF2-40B4-BE49-F238E27FC236}">
                <a16:creationId xmlns:a16="http://schemas.microsoft.com/office/drawing/2014/main" id="{79CF1938-86CD-AE02-B999-A0AF6953C3C7}"/>
              </a:ext>
            </a:extLst>
          </p:cNvPr>
          <p:cNvSpPr txBox="1"/>
          <p:nvPr/>
        </p:nvSpPr>
        <p:spPr>
          <a:xfrm>
            <a:off x="571600" y="75400"/>
            <a:ext cx="2540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56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최수길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바인드소프트</a:t>
            </a:r>
            <a:r>
              <a:rPr lang="ko-KR" altLang="en-US" dirty="0"/>
              <a:t> 과장 </a:t>
            </a:r>
            <a:r>
              <a:rPr lang="en-US" altLang="ko-KR" dirty="0"/>
              <a:t>- github.com/</a:t>
            </a:r>
            <a:r>
              <a:rPr lang="en-US" altLang="ko-KR" dirty="0" err="1"/>
              <a:t>freshmea</a:t>
            </a:r>
            <a:endParaRPr lang="en-US" altLang="ko-KR" dirty="0"/>
          </a:p>
          <a:p>
            <a:r>
              <a:rPr lang="ko-KR" altLang="en-US" dirty="0"/>
              <a:t>메일</a:t>
            </a:r>
            <a:r>
              <a:rPr lang="en-US" altLang="ko-KR" dirty="0"/>
              <a:t> : freshmea@bindsoft.co.kr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E0BA84-56A5-E1E7-3C57-78BFAEEA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11" y="1745360"/>
            <a:ext cx="6927412" cy="4610991"/>
          </a:xfrm>
          <a:prstGeom prst="rect">
            <a:avLst/>
          </a:prstGeom>
        </p:spPr>
      </p:pic>
      <p:sp>
        <p:nvSpPr>
          <p:cNvPr id="9" name="SectionNumberBox">
            <a:extLst>
              <a:ext uri="{FF2B5EF4-FFF2-40B4-BE49-F238E27FC236}">
                <a16:creationId xmlns:a16="http://schemas.microsoft.com/office/drawing/2014/main" id="{9FA9310D-5BC1-B563-E6A6-33E6964F23A6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SectionTextBox">
            <a:extLst>
              <a:ext uri="{FF2B5EF4-FFF2-40B4-BE49-F238E27FC236}">
                <a16:creationId xmlns:a16="http://schemas.microsoft.com/office/drawing/2014/main" id="{431D1B7C-67D5-AD16-D773-E2C0648F76CC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강사소개</a:t>
            </a:r>
          </a:p>
        </p:txBody>
      </p:sp>
    </p:spTree>
    <p:extLst>
      <p:ext uri="{BB962C8B-B14F-4D97-AF65-F5344CB8AC3E}">
        <p14:creationId xmlns:p14="http://schemas.microsoft.com/office/powerpoint/2010/main" val="151695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1DB529E-69DE-A436-4AF2-37E1C147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BECCFAA-A6C8-1B12-5768-572AAC23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경력 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A8B4E-694E-F823-CDD5-FC5323C4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00" y="660174"/>
            <a:ext cx="7055784" cy="5749713"/>
          </a:xfrm>
          <a:prstGeom prst="rect">
            <a:avLst/>
          </a:prstGeom>
        </p:spPr>
      </p:pic>
      <p:sp>
        <p:nvSpPr>
          <p:cNvPr id="7" name="SectionNumberBox">
            <a:extLst>
              <a:ext uri="{FF2B5EF4-FFF2-40B4-BE49-F238E27FC236}">
                <a16:creationId xmlns:a16="http://schemas.microsoft.com/office/drawing/2014/main" id="{189F2CEF-0F02-3FE9-604C-220E1658BB24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1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SectionTextBox">
            <a:extLst>
              <a:ext uri="{FF2B5EF4-FFF2-40B4-BE49-F238E27FC236}">
                <a16:creationId xmlns:a16="http://schemas.microsoft.com/office/drawing/2014/main" id="{EFE93048-C0EE-427F-2413-D14DA5AE7500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강사소개</a:t>
            </a:r>
          </a:p>
        </p:txBody>
      </p:sp>
    </p:spTree>
    <p:extLst>
      <p:ext uri="{BB962C8B-B14F-4D97-AF65-F5344CB8AC3E}">
        <p14:creationId xmlns:p14="http://schemas.microsoft.com/office/powerpoint/2010/main" val="328296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개요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4" name="SectionNumberBox">
            <a:extLst>
              <a:ext uri="{FF2B5EF4-FFF2-40B4-BE49-F238E27FC236}">
                <a16:creationId xmlns:a16="http://schemas.microsoft.com/office/drawing/2014/main" id="{DF7BEBB7-2B8B-FACA-E8BB-7B829C6924BD}"/>
              </a:ext>
            </a:extLst>
          </p:cNvPr>
          <p:cNvSpPr txBox="1"/>
          <p:nvPr/>
        </p:nvSpPr>
        <p:spPr>
          <a:xfrm>
            <a:off x="571600" y="75400"/>
            <a:ext cx="2540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2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2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E15C783-3D67-9E9E-5335-2C7AB9EE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1F79520-5338-7B83-E5CC-9CD455D2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개요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61329-F932-3532-91F7-011DC3D14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0719"/>
              </p:ext>
            </p:extLst>
          </p:nvPr>
        </p:nvGraphicFramePr>
        <p:xfrm>
          <a:off x="664812" y="1370987"/>
          <a:ext cx="8576376" cy="411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550">
                  <a:extLst>
                    <a:ext uri="{9D8B030D-6E8A-4147-A177-3AD203B41FA5}">
                      <a16:colId xmlns:a16="http://schemas.microsoft.com/office/drawing/2014/main" val="3812892840"/>
                    </a:ext>
                  </a:extLst>
                </a:gridCol>
                <a:gridCol w="6852826">
                  <a:extLst>
                    <a:ext uri="{9D8B030D-6E8A-4147-A177-3AD203B41FA5}">
                      <a16:colId xmlns:a16="http://schemas.microsoft.com/office/drawing/2014/main" val="1926588474"/>
                    </a:ext>
                  </a:extLst>
                </a:gridCol>
              </a:tblGrid>
              <a:tr h="815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281202"/>
                  </a:ext>
                </a:extLst>
              </a:tr>
              <a:tr h="586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교육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쉽게 시작하는 스마트시티 자율주행 자동차 다루기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64082"/>
                  </a:ext>
                </a:extLst>
              </a:tr>
              <a:tr h="503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교육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2025-03-15 ~ 2025-08-02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070349"/>
                  </a:ext>
                </a:extLst>
              </a:tr>
              <a:tr h="552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전체 교육기간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AI</a:t>
                      </a:r>
                      <a:r>
                        <a:rPr lang="ko-KR" altLang="en-US" sz="1800" dirty="0"/>
                        <a:t>와 데이터 분석기초</a:t>
                      </a:r>
                      <a:r>
                        <a:rPr lang="en-US" altLang="ko-KR" sz="1800" dirty="0"/>
                        <a:t>(16H), </a:t>
                      </a:r>
                      <a:r>
                        <a:rPr lang="ko-KR" altLang="en-US" sz="1800" dirty="0"/>
                        <a:t>전문교육</a:t>
                      </a:r>
                      <a:r>
                        <a:rPr lang="en-US" altLang="ko-KR" sz="1800" dirty="0"/>
                        <a:t>(112H), </a:t>
                      </a:r>
                      <a:r>
                        <a:rPr lang="ko-KR" altLang="en-US" sz="1800" dirty="0"/>
                        <a:t>미니프로젝트</a:t>
                      </a:r>
                      <a:r>
                        <a:rPr lang="en-US" altLang="ko-KR" sz="1800" dirty="0"/>
                        <a:t>(32H)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846744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일일 교육기간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매주 토요일 </a:t>
                      </a:r>
                      <a:r>
                        <a:rPr lang="en-US" altLang="ko-KR" sz="1800" dirty="0"/>
                        <a:t>( </a:t>
                      </a:r>
                      <a:r>
                        <a:rPr lang="ko-KR" altLang="en-US" sz="1800" dirty="0"/>
                        <a:t>오전 </a:t>
                      </a:r>
                      <a:r>
                        <a:rPr lang="en-US" altLang="ko-KR" sz="1800" dirty="0"/>
                        <a:t>9</a:t>
                      </a:r>
                      <a:r>
                        <a:rPr lang="ko-KR" altLang="en-US" sz="1800" dirty="0"/>
                        <a:t>시</a:t>
                      </a:r>
                      <a:r>
                        <a:rPr lang="en-US" altLang="ko-KR" sz="1800" dirty="0"/>
                        <a:t>~ </a:t>
                      </a:r>
                      <a:r>
                        <a:rPr lang="ko-KR" altLang="en-US" sz="1800" dirty="0"/>
                        <a:t>오후 </a:t>
                      </a:r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시 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173391"/>
                  </a:ext>
                </a:extLst>
              </a:tr>
              <a:tr h="659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고려대 세종캠퍼스 과학기술대학 </a:t>
                      </a: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관 </a:t>
                      </a:r>
                      <a:r>
                        <a:rPr lang="en-US" altLang="ko-KR" sz="1800" dirty="0"/>
                        <a:t>228A</a:t>
                      </a:r>
                      <a:r>
                        <a:rPr lang="ko-KR" altLang="en-US" sz="1800" dirty="0"/>
                        <a:t> 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21205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교육문의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044-860-3821, 3891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383023"/>
                  </a:ext>
                </a:extLst>
              </a:tr>
            </a:tbl>
          </a:graphicData>
        </a:graphic>
      </p:graphicFrame>
      <p:sp>
        <p:nvSpPr>
          <p:cNvPr id="6" name="SectionNumberBox">
            <a:extLst>
              <a:ext uri="{FF2B5EF4-FFF2-40B4-BE49-F238E27FC236}">
                <a16:creationId xmlns:a16="http://schemas.microsoft.com/office/drawing/2014/main" id="{6EA63C4B-34F3-240A-0241-F6477B536200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2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SectionTextBox">
            <a:extLst>
              <a:ext uri="{FF2B5EF4-FFF2-40B4-BE49-F238E27FC236}">
                <a16:creationId xmlns:a16="http://schemas.microsoft.com/office/drawing/2014/main" id="{84C0BE78-E5BA-FB74-BD27-9CD850AC872D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과정개요</a:t>
            </a:r>
          </a:p>
        </p:txBody>
      </p:sp>
    </p:spTree>
    <p:extLst>
      <p:ext uri="{BB962C8B-B14F-4D97-AF65-F5344CB8AC3E}">
        <p14:creationId xmlns:p14="http://schemas.microsoft.com/office/powerpoint/2010/main" val="248679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7" name="SectionNumberBox">
            <a:extLst>
              <a:ext uri="{FF2B5EF4-FFF2-40B4-BE49-F238E27FC236}">
                <a16:creationId xmlns:a16="http://schemas.microsoft.com/office/drawing/2014/main" id="{0B77079F-8B2B-61CF-F221-5E289D329A83}"/>
              </a:ext>
            </a:extLst>
          </p:cNvPr>
          <p:cNvSpPr txBox="1"/>
          <p:nvPr/>
        </p:nvSpPr>
        <p:spPr>
          <a:xfrm>
            <a:off x="571600" y="75400"/>
            <a:ext cx="2540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8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A6C4-2576-2155-8469-D766E830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C1F79E-8282-DC5F-E00B-F596F834BF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주요 교육내용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478144-9D62-92B2-5B8A-6CA37C51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㈜바인드소프트</a:t>
            </a:r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E0B1DF6-6E5F-AA86-8FB9-51E87C24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교육 내용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2535AC-F6D7-B6F0-0810-6009A991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8975" y="75400"/>
            <a:ext cx="14090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F60182-0B59-B37C-FDEC-BCBCC3ED4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51" y="35486"/>
            <a:ext cx="5203851" cy="6858000"/>
          </a:xfrm>
          <a:prstGeom prst="rect">
            <a:avLst/>
          </a:prstGeom>
        </p:spPr>
      </p:pic>
      <p:sp>
        <p:nvSpPr>
          <p:cNvPr id="10" name="SectionNumberBox">
            <a:extLst>
              <a:ext uri="{FF2B5EF4-FFF2-40B4-BE49-F238E27FC236}">
                <a16:creationId xmlns:a16="http://schemas.microsoft.com/office/drawing/2014/main" id="{D955D194-DF49-E3D0-2FB1-3FAD8992D056}"/>
              </a:ext>
            </a:extLst>
          </p:cNvPr>
          <p:cNvSpPr txBox="1"/>
          <p:nvPr/>
        </p:nvSpPr>
        <p:spPr>
          <a:xfrm>
            <a:off x="609700" y="75400"/>
            <a:ext cx="635000" cy="58477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endParaRPr lang="ko-KR" altLang="en-US" sz="3200" b="1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SectionTextBox">
            <a:extLst>
              <a:ext uri="{FF2B5EF4-FFF2-40B4-BE49-F238E27FC236}">
                <a16:creationId xmlns:a16="http://schemas.microsoft.com/office/drawing/2014/main" id="{DF9FE3B1-B568-C91C-8A83-2B8300858CB4}"/>
              </a:ext>
            </a:extLst>
          </p:cNvPr>
          <p:cNvSpPr txBox="1"/>
          <p:nvPr/>
        </p:nvSpPr>
        <p:spPr>
          <a:xfrm>
            <a:off x="6007200" y="164300"/>
            <a:ext cx="3175000" cy="246221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pPr algn="r"/>
            <a:r>
              <a:rPr lang="ko-KR" altLang="en-US" sz="1000" b="1">
                <a:solidFill>
                  <a:srgbClr val="006FAF"/>
                </a:solidFill>
                <a:latin typeface="맑은 고딕" panose="020B0503020000020004" pitchFamily="50" charset="-127"/>
              </a:rPr>
              <a:t>주요 교육내용</a:t>
            </a:r>
          </a:p>
        </p:txBody>
      </p:sp>
    </p:spTree>
    <p:extLst>
      <p:ext uri="{BB962C8B-B14F-4D97-AF65-F5344CB8AC3E}">
        <p14:creationId xmlns:p14="http://schemas.microsoft.com/office/powerpoint/2010/main" val="2218947714"/>
      </p:ext>
    </p:extLst>
  </p:cSld>
  <p:clrMapOvr>
    <a:masterClrMapping/>
  </p:clrMapOvr>
</p:sld>
</file>

<file path=ppt/theme/theme1.xml><?xml version="1.0" encoding="utf-8"?>
<a:theme xmlns:a="http://schemas.openxmlformats.org/drawingml/2006/main" name="공통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</TotalTime>
  <Words>464</Words>
  <Application>Microsoft Office PowerPoint</Application>
  <PresentationFormat>A4 용지(210x297mm)</PresentationFormat>
  <Paragraphs>148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KoPub바탕체 Bold</vt:lpstr>
      <vt:lpstr>맑은 고딕</vt:lpstr>
      <vt:lpstr>함초롬바탕</vt:lpstr>
      <vt:lpstr>Arial</vt:lpstr>
      <vt:lpstr>공통</vt:lpstr>
      <vt:lpstr>쉽게 시작하는 스마트시티 자율주행 자동차 다루기</vt:lpstr>
      <vt:lpstr>PowerPoint 프레젠테이션</vt:lpstr>
      <vt:lpstr>강사 소개</vt:lpstr>
      <vt:lpstr>강사 소개</vt:lpstr>
      <vt:lpstr>강의 경력 사항</vt:lpstr>
      <vt:lpstr>과정 개요</vt:lpstr>
      <vt:lpstr>과정 개요</vt:lpstr>
      <vt:lpstr>주요 교육내용</vt:lpstr>
      <vt:lpstr>주요 교육 내용</vt:lpstr>
      <vt:lpstr>주요 교육 내용</vt:lpstr>
      <vt:lpstr>주요 교육 내용</vt:lpstr>
      <vt:lpstr>주요 교육 내용</vt:lpstr>
      <vt:lpstr>주요 교육 내용</vt:lpstr>
      <vt:lpstr>주요 교육 내용</vt:lpstr>
      <vt:lpstr>당부 말씀</vt:lpstr>
      <vt:lpstr>당부의 말씀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조민성</dc:creator>
  <cp:lastModifiedBy>Sugil Choi</cp:lastModifiedBy>
  <cp:revision>217</cp:revision>
  <dcterms:created xsi:type="dcterms:W3CDTF">2024-10-15T05:33:19Z</dcterms:created>
  <dcterms:modified xsi:type="dcterms:W3CDTF">2025-03-17T00:21:39Z</dcterms:modified>
</cp:coreProperties>
</file>